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9" r:id="rId2"/>
    <p:sldId id="257" r:id="rId3"/>
    <p:sldId id="258"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2" r:id="rId64"/>
    <p:sldId id="323" r:id="rId65"/>
    <p:sldId id="324" r:id="rId66"/>
    <p:sldId id="260" r:id="rId67"/>
  </p:sldIdLst>
  <p:sldSz cx="10287000" cy="6858000" type="35mm"/>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24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93" autoAdjust="0"/>
    <p:restoredTop sz="84724" autoAdjust="0"/>
  </p:normalViewPr>
  <p:slideViewPr>
    <p:cSldViewPr>
      <p:cViewPr varScale="1">
        <p:scale>
          <a:sx n="96" d="100"/>
          <a:sy n="96" d="100"/>
        </p:scale>
        <p:origin x="1896" y="96"/>
      </p:cViewPr>
      <p:guideLst>
        <p:guide orient="horz" pos="2160"/>
        <p:guide pos="324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B8928E-DD7E-46A3-9F5C-FA144074484A}" type="datetimeFigureOut">
              <a:rPr lang="en-US" smtClean="0"/>
              <a:t>2/14/2021</a:t>
            </a:fld>
            <a:endParaRPr lang="en-US"/>
          </a:p>
        </p:txBody>
      </p:sp>
      <p:sp>
        <p:nvSpPr>
          <p:cNvPr id="4" name="Slide Image Placeholder 3"/>
          <p:cNvSpPr>
            <a:spLocks noGrp="1" noRot="1" noChangeAspect="1"/>
          </p:cNvSpPr>
          <p:nvPr>
            <p:ph type="sldImg" idx="2"/>
          </p:nvPr>
        </p:nvSpPr>
        <p:spPr>
          <a:xfrm>
            <a:off x="1114425" y="1143000"/>
            <a:ext cx="4629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439455-F1D1-4978-A1BA-5D84086738DF}" type="slidenum">
              <a:rPr lang="en-US" smtClean="0"/>
              <a:t>‹#›</a:t>
            </a:fld>
            <a:endParaRPr lang="en-US"/>
          </a:p>
        </p:txBody>
      </p:sp>
    </p:spTree>
    <p:extLst>
      <p:ext uri="{BB962C8B-B14F-4D97-AF65-F5344CB8AC3E}">
        <p14:creationId xmlns:p14="http://schemas.microsoft.com/office/powerpoint/2010/main" val="1585718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This is the story of Locomotive Breath Cave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6439455-F1D1-4978-A1BA-5D84086738DF}" type="slidenum">
              <a:rPr lang="en-US" smtClean="0"/>
              <a:t>2</a:t>
            </a:fld>
            <a:endParaRPr lang="en-US"/>
          </a:p>
        </p:txBody>
      </p:sp>
    </p:spTree>
    <p:extLst>
      <p:ext uri="{BB962C8B-B14F-4D97-AF65-F5344CB8AC3E}">
        <p14:creationId xmlns:p14="http://schemas.microsoft.com/office/powerpoint/2010/main" val="3929656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Calibri" panose="020F0502020204030204" pitchFamily="34" charset="0"/>
              </a:rPr>
              <a:t>and many a caver has walked by without noticing it.</a:t>
            </a:r>
            <a:endParaRPr lang="en-US" dirty="0"/>
          </a:p>
        </p:txBody>
      </p:sp>
      <p:sp>
        <p:nvSpPr>
          <p:cNvPr id="4" name="Slide Number Placeholder 3"/>
          <p:cNvSpPr>
            <a:spLocks noGrp="1"/>
          </p:cNvSpPr>
          <p:nvPr>
            <p:ph type="sldNum" sz="quarter" idx="5"/>
          </p:nvPr>
        </p:nvSpPr>
        <p:spPr/>
        <p:txBody>
          <a:bodyPr/>
          <a:lstStyle/>
          <a:p>
            <a:fld id="{16439455-F1D1-4978-A1BA-5D84086738DF}" type="slidenum">
              <a:rPr lang="en-US" smtClean="0"/>
              <a:t>11</a:t>
            </a:fld>
            <a:endParaRPr lang="en-US"/>
          </a:p>
        </p:txBody>
      </p:sp>
    </p:spTree>
    <p:extLst>
      <p:ext uri="{BB962C8B-B14F-4D97-AF65-F5344CB8AC3E}">
        <p14:creationId xmlns:p14="http://schemas.microsoft.com/office/powerpoint/2010/main" val="2702848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Calibri" panose="020F0502020204030204" pitchFamily="34" charset="0"/>
              </a:rPr>
              <a:t>Once through the short pinch…</a:t>
            </a:r>
            <a:endParaRPr lang="en-US" dirty="0"/>
          </a:p>
        </p:txBody>
      </p:sp>
      <p:sp>
        <p:nvSpPr>
          <p:cNvPr id="4" name="Slide Number Placeholder 3"/>
          <p:cNvSpPr>
            <a:spLocks noGrp="1"/>
          </p:cNvSpPr>
          <p:nvPr>
            <p:ph type="sldNum" sz="quarter" idx="5"/>
          </p:nvPr>
        </p:nvSpPr>
        <p:spPr/>
        <p:txBody>
          <a:bodyPr/>
          <a:lstStyle/>
          <a:p>
            <a:fld id="{16439455-F1D1-4978-A1BA-5D84086738DF}" type="slidenum">
              <a:rPr lang="en-US" smtClean="0"/>
              <a:t>12</a:t>
            </a:fld>
            <a:endParaRPr lang="en-US"/>
          </a:p>
        </p:txBody>
      </p:sp>
    </p:spTree>
    <p:extLst>
      <p:ext uri="{BB962C8B-B14F-4D97-AF65-F5344CB8AC3E}">
        <p14:creationId xmlns:p14="http://schemas.microsoft.com/office/powerpoint/2010/main" val="4172882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Calibri" panose="020F0502020204030204" pitchFamily="34" charset="0"/>
              </a:rPr>
              <a:t>you can look back at the railroad track.</a:t>
            </a:r>
            <a:endParaRPr lang="en-US" dirty="0"/>
          </a:p>
        </p:txBody>
      </p:sp>
      <p:sp>
        <p:nvSpPr>
          <p:cNvPr id="4" name="Slide Number Placeholder 3"/>
          <p:cNvSpPr>
            <a:spLocks noGrp="1"/>
          </p:cNvSpPr>
          <p:nvPr>
            <p:ph type="sldNum" sz="quarter" idx="5"/>
          </p:nvPr>
        </p:nvSpPr>
        <p:spPr/>
        <p:txBody>
          <a:bodyPr/>
          <a:lstStyle/>
          <a:p>
            <a:fld id="{16439455-F1D1-4978-A1BA-5D84086738DF}" type="slidenum">
              <a:rPr lang="en-US" smtClean="0"/>
              <a:t>13</a:t>
            </a:fld>
            <a:endParaRPr lang="en-US"/>
          </a:p>
        </p:txBody>
      </p:sp>
    </p:spTree>
    <p:extLst>
      <p:ext uri="{BB962C8B-B14F-4D97-AF65-F5344CB8AC3E}">
        <p14:creationId xmlns:p14="http://schemas.microsoft.com/office/powerpoint/2010/main" val="10557107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Calibri" panose="020F0502020204030204" pitchFamily="34" charset="0"/>
              </a:rPr>
              <a:t>When the next train comes by you’ll understand how it got its name.</a:t>
            </a:r>
            <a:endParaRPr lang="en-US" dirty="0"/>
          </a:p>
        </p:txBody>
      </p:sp>
      <p:sp>
        <p:nvSpPr>
          <p:cNvPr id="4" name="Slide Number Placeholder 3"/>
          <p:cNvSpPr>
            <a:spLocks noGrp="1"/>
          </p:cNvSpPr>
          <p:nvPr>
            <p:ph type="sldNum" sz="quarter" idx="5"/>
          </p:nvPr>
        </p:nvSpPr>
        <p:spPr/>
        <p:txBody>
          <a:bodyPr/>
          <a:lstStyle/>
          <a:p>
            <a:fld id="{16439455-F1D1-4978-A1BA-5D84086738DF}" type="slidenum">
              <a:rPr lang="en-US" smtClean="0"/>
              <a:t>14</a:t>
            </a:fld>
            <a:endParaRPr lang="en-US"/>
          </a:p>
        </p:txBody>
      </p:sp>
    </p:spTree>
    <p:extLst>
      <p:ext uri="{BB962C8B-B14F-4D97-AF65-F5344CB8AC3E}">
        <p14:creationId xmlns:p14="http://schemas.microsoft.com/office/powerpoint/2010/main" val="3184355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So far about 8,000 feet of passage has been mapped in Locomotive Breath Cave.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6439455-F1D1-4978-A1BA-5D84086738DF}" type="slidenum">
              <a:rPr lang="en-US" smtClean="0"/>
              <a:t>15</a:t>
            </a:fld>
            <a:endParaRPr lang="en-US"/>
          </a:p>
        </p:txBody>
      </p:sp>
    </p:spTree>
    <p:extLst>
      <p:ext uri="{BB962C8B-B14F-4D97-AF65-F5344CB8AC3E}">
        <p14:creationId xmlns:p14="http://schemas.microsoft.com/office/powerpoint/2010/main" val="33336911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Calibri" panose="020F0502020204030204" pitchFamily="34" charset="0"/>
              </a:rPr>
              <a:t>While most of it is walking passage ...</a:t>
            </a:r>
            <a:endParaRPr lang="en-US" dirty="0"/>
          </a:p>
        </p:txBody>
      </p:sp>
      <p:sp>
        <p:nvSpPr>
          <p:cNvPr id="4" name="Slide Number Placeholder 3"/>
          <p:cNvSpPr>
            <a:spLocks noGrp="1"/>
          </p:cNvSpPr>
          <p:nvPr>
            <p:ph type="sldNum" sz="quarter" idx="5"/>
          </p:nvPr>
        </p:nvSpPr>
        <p:spPr/>
        <p:txBody>
          <a:bodyPr/>
          <a:lstStyle/>
          <a:p>
            <a:fld id="{16439455-F1D1-4978-A1BA-5D84086738DF}" type="slidenum">
              <a:rPr lang="en-US" smtClean="0"/>
              <a:t>16</a:t>
            </a:fld>
            <a:endParaRPr lang="en-US"/>
          </a:p>
        </p:txBody>
      </p:sp>
    </p:spTree>
    <p:extLst>
      <p:ext uri="{BB962C8B-B14F-4D97-AF65-F5344CB8AC3E}">
        <p14:creationId xmlns:p14="http://schemas.microsoft.com/office/powerpoint/2010/main" val="1815222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there are some crawls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6439455-F1D1-4978-A1BA-5D84086738DF}" type="slidenum">
              <a:rPr lang="en-US" smtClean="0"/>
              <a:t>17</a:t>
            </a:fld>
            <a:endParaRPr lang="en-US"/>
          </a:p>
        </p:txBody>
      </p:sp>
    </p:spTree>
    <p:extLst>
      <p:ext uri="{BB962C8B-B14F-4D97-AF65-F5344CB8AC3E}">
        <p14:creationId xmlns:p14="http://schemas.microsoft.com/office/powerpoint/2010/main" val="41281239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Calibri" panose="020F0502020204030204" pitchFamily="34" charset="0"/>
              </a:rPr>
              <a:t>and short vertical sections.</a:t>
            </a:r>
            <a:endParaRPr lang="en-US" dirty="0"/>
          </a:p>
        </p:txBody>
      </p:sp>
      <p:sp>
        <p:nvSpPr>
          <p:cNvPr id="4" name="Slide Number Placeholder 3"/>
          <p:cNvSpPr>
            <a:spLocks noGrp="1"/>
          </p:cNvSpPr>
          <p:nvPr>
            <p:ph type="sldNum" sz="quarter" idx="5"/>
          </p:nvPr>
        </p:nvSpPr>
        <p:spPr/>
        <p:txBody>
          <a:bodyPr/>
          <a:lstStyle/>
          <a:p>
            <a:fld id="{16439455-F1D1-4978-A1BA-5D84086738DF}" type="slidenum">
              <a:rPr lang="en-US" smtClean="0"/>
              <a:t>18</a:t>
            </a:fld>
            <a:endParaRPr lang="en-US"/>
          </a:p>
        </p:txBody>
      </p:sp>
    </p:spTree>
    <p:extLst>
      <p:ext uri="{BB962C8B-B14F-4D97-AF65-F5344CB8AC3E}">
        <p14:creationId xmlns:p14="http://schemas.microsoft.com/office/powerpoint/2010/main" val="21179548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Calibri" panose="020F0502020204030204" pitchFamily="34" charset="0"/>
              </a:rPr>
              <a:t>Much of the cave is decorated.</a:t>
            </a:r>
            <a:endParaRPr lang="en-US" dirty="0"/>
          </a:p>
        </p:txBody>
      </p:sp>
      <p:sp>
        <p:nvSpPr>
          <p:cNvPr id="4" name="Slide Number Placeholder 3"/>
          <p:cNvSpPr>
            <a:spLocks noGrp="1"/>
          </p:cNvSpPr>
          <p:nvPr>
            <p:ph type="sldNum" sz="quarter" idx="5"/>
          </p:nvPr>
        </p:nvSpPr>
        <p:spPr/>
        <p:txBody>
          <a:bodyPr/>
          <a:lstStyle/>
          <a:p>
            <a:fld id="{16439455-F1D1-4978-A1BA-5D84086738DF}" type="slidenum">
              <a:rPr lang="en-US" smtClean="0"/>
              <a:t>19</a:t>
            </a:fld>
            <a:endParaRPr lang="en-US"/>
          </a:p>
        </p:txBody>
      </p:sp>
    </p:spTree>
    <p:extLst>
      <p:ext uri="{BB962C8B-B14F-4D97-AF65-F5344CB8AC3E}">
        <p14:creationId xmlns:p14="http://schemas.microsoft.com/office/powerpoint/2010/main" val="16819049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Calibri" panose="020F0502020204030204" pitchFamily="34" charset="0"/>
              </a:rPr>
              <a:t>The north end of Crystal Passage lies under the railroad tracks ...</a:t>
            </a:r>
            <a:endParaRPr lang="en-US" dirty="0"/>
          </a:p>
        </p:txBody>
      </p:sp>
      <p:sp>
        <p:nvSpPr>
          <p:cNvPr id="4" name="Slide Number Placeholder 3"/>
          <p:cNvSpPr>
            <a:spLocks noGrp="1"/>
          </p:cNvSpPr>
          <p:nvPr>
            <p:ph type="sldNum" sz="quarter" idx="5"/>
          </p:nvPr>
        </p:nvSpPr>
        <p:spPr/>
        <p:txBody>
          <a:bodyPr/>
          <a:lstStyle/>
          <a:p>
            <a:fld id="{16439455-F1D1-4978-A1BA-5D84086738DF}" type="slidenum">
              <a:rPr lang="en-US" smtClean="0"/>
              <a:t>20</a:t>
            </a:fld>
            <a:endParaRPr lang="en-US"/>
          </a:p>
        </p:txBody>
      </p:sp>
    </p:spTree>
    <p:extLst>
      <p:ext uri="{BB962C8B-B14F-4D97-AF65-F5344CB8AC3E}">
        <p14:creationId xmlns:p14="http://schemas.microsoft.com/office/powerpoint/2010/main" val="2469719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Calibri" panose="020F0502020204030204" pitchFamily="34" charset="0"/>
              </a:rPr>
              <a:t>Located just off Interstate 64 near Low Moor, it's the third largest cave in Alleghany County, Virginia.</a:t>
            </a:r>
            <a:endParaRPr lang="en-US" dirty="0"/>
          </a:p>
        </p:txBody>
      </p:sp>
      <p:sp>
        <p:nvSpPr>
          <p:cNvPr id="4" name="Slide Number Placeholder 3"/>
          <p:cNvSpPr>
            <a:spLocks noGrp="1"/>
          </p:cNvSpPr>
          <p:nvPr>
            <p:ph type="sldNum" sz="quarter" idx="5"/>
          </p:nvPr>
        </p:nvSpPr>
        <p:spPr/>
        <p:txBody>
          <a:bodyPr/>
          <a:lstStyle/>
          <a:p>
            <a:fld id="{16439455-F1D1-4978-A1BA-5D84086738DF}" type="slidenum">
              <a:rPr lang="en-US" smtClean="0"/>
              <a:t>3</a:t>
            </a:fld>
            <a:endParaRPr lang="en-US"/>
          </a:p>
        </p:txBody>
      </p:sp>
    </p:spTree>
    <p:extLst>
      <p:ext uri="{BB962C8B-B14F-4D97-AF65-F5344CB8AC3E}">
        <p14:creationId xmlns:p14="http://schemas.microsoft.com/office/powerpoint/2010/main" val="41673268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and the ground rumbles when trains come by.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6439455-F1D1-4978-A1BA-5D84086738DF}" type="slidenum">
              <a:rPr lang="en-US" smtClean="0"/>
              <a:t>21</a:t>
            </a:fld>
            <a:endParaRPr lang="en-US"/>
          </a:p>
        </p:txBody>
      </p:sp>
    </p:spTree>
    <p:extLst>
      <p:ext uri="{BB962C8B-B14F-4D97-AF65-F5344CB8AC3E}">
        <p14:creationId xmlns:p14="http://schemas.microsoft.com/office/powerpoint/2010/main" val="4202996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Calibri" panose="020F0502020204030204" pitchFamily="34" charset="0"/>
              </a:rPr>
              <a:t>This area has some of the better formations in the cave ...</a:t>
            </a:r>
            <a:endParaRPr lang="en-US" dirty="0"/>
          </a:p>
        </p:txBody>
      </p:sp>
      <p:sp>
        <p:nvSpPr>
          <p:cNvPr id="4" name="Slide Number Placeholder 3"/>
          <p:cNvSpPr>
            <a:spLocks noGrp="1"/>
          </p:cNvSpPr>
          <p:nvPr>
            <p:ph type="sldNum" sz="quarter" idx="5"/>
          </p:nvPr>
        </p:nvSpPr>
        <p:spPr/>
        <p:txBody>
          <a:bodyPr/>
          <a:lstStyle/>
          <a:p>
            <a:fld id="{16439455-F1D1-4978-A1BA-5D84086738DF}" type="slidenum">
              <a:rPr lang="en-US" smtClean="0"/>
              <a:t>22</a:t>
            </a:fld>
            <a:endParaRPr lang="en-US"/>
          </a:p>
        </p:txBody>
      </p:sp>
    </p:spTree>
    <p:extLst>
      <p:ext uri="{BB962C8B-B14F-4D97-AF65-F5344CB8AC3E}">
        <p14:creationId xmlns:p14="http://schemas.microsoft.com/office/powerpoint/2010/main" val="40578370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with nice displays of soda straws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6439455-F1D1-4978-A1BA-5D84086738DF}" type="slidenum">
              <a:rPr lang="en-US" smtClean="0"/>
              <a:t>23</a:t>
            </a:fld>
            <a:endParaRPr lang="en-US"/>
          </a:p>
        </p:txBody>
      </p:sp>
    </p:spTree>
    <p:extLst>
      <p:ext uri="{BB962C8B-B14F-4D97-AF65-F5344CB8AC3E}">
        <p14:creationId xmlns:p14="http://schemas.microsoft.com/office/powerpoint/2010/main" val="6143669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in several locations.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6439455-F1D1-4978-A1BA-5D84086738DF}" type="slidenum">
              <a:rPr lang="en-US" smtClean="0"/>
              <a:t>24</a:t>
            </a:fld>
            <a:endParaRPr lang="en-US"/>
          </a:p>
        </p:txBody>
      </p:sp>
    </p:spTree>
    <p:extLst>
      <p:ext uri="{BB962C8B-B14F-4D97-AF65-F5344CB8AC3E}">
        <p14:creationId xmlns:p14="http://schemas.microsoft.com/office/powerpoint/2010/main" val="19390277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Calibri" panose="020F0502020204030204" pitchFamily="34" charset="0"/>
              </a:rPr>
              <a:t>On the way to the Toilet Bowl ...</a:t>
            </a:r>
            <a:endParaRPr lang="en-US" dirty="0"/>
          </a:p>
        </p:txBody>
      </p:sp>
      <p:sp>
        <p:nvSpPr>
          <p:cNvPr id="4" name="Slide Number Placeholder 3"/>
          <p:cNvSpPr>
            <a:spLocks noGrp="1"/>
          </p:cNvSpPr>
          <p:nvPr>
            <p:ph type="sldNum" sz="quarter" idx="5"/>
          </p:nvPr>
        </p:nvSpPr>
        <p:spPr/>
        <p:txBody>
          <a:bodyPr/>
          <a:lstStyle/>
          <a:p>
            <a:fld id="{16439455-F1D1-4978-A1BA-5D84086738DF}" type="slidenum">
              <a:rPr lang="en-US" smtClean="0"/>
              <a:t>25</a:t>
            </a:fld>
            <a:endParaRPr lang="en-US"/>
          </a:p>
        </p:txBody>
      </p:sp>
    </p:spTree>
    <p:extLst>
      <p:ext uri="{BB962C8B-B14F-4D97-AF65-F5344CB8AC3E}">
        <p14:creationId xmlns:p14="http://schemas.microsoft.com/office/powerpoint/2010/main" val="3817070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Calibri" panose="020F0502020204030204" pitchFamily="34" charset="0"/>
              </a:rPr>
              <a:t>are calcite lined pools ...</a:t>
            </a:r>
            <a:endParaRPr lang="en-US" dirty="0"/>
          </a:p>
        </p:txBody>
      </p:sp>
      <p:sp>
        <p:nvSpPr>
          <p:cNvPr id="4" name="Slide Number Placeholder 3"/>
          <p:cNvSpPr>
            <a:spLocks noGrp="1"/>
          </p:cNvSpPr>
          <p:nvPr>
            <p:ph type="sldNum" sz="quarter" idx="5"/>
          </p:nvPr>
        </p:nvSpPr>
        <p:spPr/>
        <p:txBody>
          <a:bodyPr/>
          <a:lstStyle/>
          <a:p>
            <a:fld id="{16439455-F1D1-4978-A1BA-5D84086738DF}" type="slidenum">
              <a:rPr lang="en-US" smtClean="0"/>
              <a:t>26</a:t>
            </a:fld>
            <a:endParaRPr lang="en-US"/>
          </a:p>
        </p:txBody>
      </p:sp>
    </p:spTree>
    <p:extLst>
      <p:ext uri="{BB962C8B-B14F-4D97-AF65-F5344CB8AC3E}">
        <p14:creationId xmlns:p14="http://schemas.microsoft.com/office/powerpoint/2010/main" val="30968708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Calibri" panose="020F0502020204030204" pitchFamily="34" charset="0"/>
              </a:rPr>
              <a:t>with miniature rimstone dams ...</a:t>
            </a:r>
            <a:endParaRPr lang="en-US" dirty="0"/>
          </a:p>
        </p:txBody>
      </p:sp>
      <p:sp>
        <p:nvSpPr>
          <p:cNvPr id="4" name="Slide Number Placeholder 3"/>
          <p:cNvSpPr>
            <a:spLocks noGrp="1"/>
          </p:cNvSpPr>
          <p:nvPr>
            <p:ph type="sldNum" sz="quarter" idx="5"/>
          </p:nvPr>
        </p:nvSpPr>
        <p:spPr/>
        <p:txBody>
          <a:bodyPr/>
          <a:lstStyle/>
          <a:p>
            <a:fld id="{16439455-F1D1-4978-A1BA-5D84086738DF}" type="slidenum">
              <a:rPr lang="en-US" smtClean="0"/>
              <a:t>27</a:t>
            </a:fld>
            <a:endParaRPr lang="en-US"/>
          </a:p>
        </p:txBody>
      </p:sp>
    </p:spTree>
    <p:extLst>
      <p:ext uri="{BB962C8B-B14F-4D97-AF65-F5344CB8AC3E}">
        <p14:creationId xmlns:p14="http://schemas.microsoft.com/office/powerpoint/2010/main" val="38559623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and calcite crystals.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6439455-F1D1-4978-A1BA-5D84086738DF}" type="slidenum">
              <a:rPr lang="en-US" smtClean="0"/>
              <a:t>28</a:t>
            </a:fld>
            <a:endParaRPr lang="en-US"/>
          </a:p>
        </p:txBody>
      </p:sp>
    </p:spTree>
    <p:extLst>
      <p:ext uri="{BB962C8B-B14F-4D97-AF65-F5344CB8AC3E}">
        <p14:creationId xmlns:p14="http://schemas.microsoft.com/office/powerpoint/2010/main" val="10081807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The passage appears to end; except for a hole high on the wall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6439455-F1D1-4978-A1BA-5D84086738DF}" type="slidenum">
              <a:rPr lang="en-US" smtClean="0"/>
              <a:t>29</a:t>
            </a:fld>
            <a:endParaRPr lang="en-US"/>
          </a:p>
        </p:txBody>
      </p:sp>
    </p:spTree>
    <p:extLst>
      <p:ext uri="{BB962C8B-B14F-4D97-AF65-F5344CB8AC3E}">
        <p14:creationId xmlns:p14="http://schemas.microsoft.com/office/powerpoint/2010/main" val="25126840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known as the Toilet Bowl. You enter 0n top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6439455-F1D1-4978-A1BA-5D84086738DF}" type="slidenum">
              <a:rPr lang="en-US" smtClean="0"/>
              <a:t>30</a:t>
            </a:fld>
            <a:endParaRPr lang="en-US"/>
          </a:p>
        </p:txBody>
      </p:sp>
    </p:spTree>
    <p:extLst>
      <p:ext uri="{BB962C8B-B14F-4D97-AF65-F5344CB8AC3E}">
        <p14:creationId xmlns:p14="http://schemas.microsoft.com/office/powerpoint/2010/main" val="592766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The cave was discovered in 1974 by Billy Stull, a resident of the area. However, its existence was not generally known until 1988 when caves from the Virginia Speleological Survey met Billy by chance and asked if he knew of any caves.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6439455-F1D1-4978-A1BA-5D84086738DF}" type="slidenum">
              <a:rPr lang="en-US" smtClean="0"/>
              <a:t>4</a:t>
            </a:fld>
            <a:endParaRPr lang="en-US"/>
          </a:p>
        </p:txBody>
      </p:sp>
    </p:spTree>
    <p:extLst>
      <p:ext uri="{BB962C8B-B14F-4D97-AF65-F5344CB8AC3E}">
        <p14:creationId xmlns:p14="http://schemas.microsoft.com/office/powerpoint/2010/main" val="11661859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Calibri" panose="020F0502020204030204" pitchFamily="34" charset="0"/>
              </a:rPr>
              <a:t>and are flushed out the bottom.</a:t>
            </a:r>
            <a:endParaRPr lang="en-US" dirty="0"/>
          </a:p>
        </p:txBody>
      </p:sp>
      <p:sp>
        <p:nvSpPr>
          <p:cNvPr id="4" name="Slide Number Placeholder 3"/>
          <p:cNvSpPr>
            <a:spLocks noGrp="1"/>
          </p:cNvSpPr>
          <p:nvPr>
            <p:ph type="sldNum" sz="quarter" idx="5"/>
          </p:nvPr>
        </p:nvSpPr>
        <p:spPr/>
        <p:txBody>
          <a:bodyPr/>
          <a:lstStyle/>
          <a:p>
            <a:fld id="{16439455-F1D1-4978-A1BA-5D84086738DF}" type="slidenum">
              <a:rPr lang="en-US" smtClean="0"/>
              <a:t>31</a:t>
            </a:fld>
            <a:endParaRPr lang="en-US"/>
          </a:p>
        </p:txBody>
      </p:sp>
    </p:spTree>
    <p:extLst>
      <p:ext uri="{BB962C8B-B14F-4D97-AF65-F5344CB8AC3E}">
        <p14:creationId xmlns:p14="http://schemas.microsoft.com/office/powerpoint/2010/main" val="5644010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Beyond the Toilet Bowl are colorful stalagmites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6439455-F1D1-4978-A1BA-5D84086738DF}" type="slidenum">
              <a:rPr lang="en-US" smtClean="0"/>
              <a:t>32</a:t>
            </a:fld>
            <a:endParaRPr lang="en-US"/>
          </a:p>
        </p:txBody>
      </p:sp>
    </p:spTree>
    <p:extLst>
      <p:ext uri="{BB962C8B-B14F-4D97-AF65-F5344CB8AC3E}">
        <p14:creationId xmlns:p14="http://schemas.microsoft.com/office/powerpoint/2010/main" val="1052067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and the climb up Mud Mountain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6439455-F1D1-4978-A1BA-5D84086738DF}" type="slidenum">
              <a:rPr lang="en-US" smtClean="0"/>
              <a:t>33</a:t>
            </a:fld>
            <a:endParaRPr lang="en-US"/>
          </a:p>
        </p:txBody>
      </p:sp>
    </p:spTree>
    <p:extLst>
      <p:ext uri="{BB962C8B-B14F-4D97-AF65-F5344CB8AC3E}">
        <p14:creationId xmlns:p14="http://schemas.microsoft.com/office/powerpoint/2010/main" val="36933031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towards Stull Highway.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6439455-F1D1-4978-A1BA-5D84086738DF}" type="slidenum">
              <a:rPr lang="en-US" smtClean="0"/>
              <a:t>34</a:t>
            </a:fld>
            <a:endParaRPr lang="en-US"/>
          </a:p>
        </p:txBody>
      </p:sp>
    </p:spTree>
    <p:extLst>
      <p:ext uri="{BB962C8B-B14F-4D97-AF65-F5344CB8AC3E}">
        <p14:creationId xmlns:p14="http://schemas.microsoft.com/office/powerpoint/2010/main" val="6339541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Calibri" panose="020F0502020204030204" pitchFamily="34" charset="0"/>
              </a:rPr>
              <a:t>One of the more interesting formations in this section are the gypsum spikes ...</a:t>
            </a:r>
            <a:endParaRPr lang="en-US" dirty="0"/>
          </a:p>
        </p:txBody>
      </p:sp>
      <p:sp>
        <p:nvSpPr>
          <p:cNvPr id="4" name="Slide Number Placeholder 3"/>
          <p:cNvSpPr>
            <a:spLocks noGrp="1"/>
          </p:cNvSpPr>
          <p:nvPr>
            <p:ph type="sldNum" sz="quarter" idx="5"/>
          </p:nvPr>
        </p:nvSpPr>
        <p:spPr/>
        <p:txBody>
          <a:bodyPr/>
          <a:lstStyle/>
          <a:p>
            <a:fld id="{16439455-F1D1-4978-A1BA-5D84086738DF}" type="slidenum">
              <a:rPr lang="en-US" smtClean="0"/>
              <a:t>35</a:t>
            </a:fld>
            <a:endParaRPr lang="en-US"/>
          </a:p>
        </p:txBody>
      </p:sp>
    </p:spTree>
    <p:extLst>
      <p:ext uri="{BB962C8B-B14F-4D97-AF65-F5344CB8AC3E}">
        <p14:creationId xmlns:p14="http://schemas.microsoft.com/office/powerpoint/2010/main" val="5288518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some of which are six inches long.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6439455-F1D1-4978-A1BA-5D84086738DF}" type="slidenum">
              <a:rPr lang="en-US" smtClean="0"/>
              <a:t>36</a:t>
            </a:fld>
            <a:endParaRPr lang="en-US"/>
          </a:p>
        </p:txBody>
      </p:sp>
    </p:spTree>
    <p:extLst>
      <p:ext uri="{BB962C8B-B14F-4D97-AF65-F5344CB8AC3E}">
        <p14:creationId xmlns:p14="http://schemas.microsoft.com/office/powerpoint/2010/main" val="1917812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Calibri" panose="020F0502020204030204" pitchFamily="34" charset="0"/>
              </a:rPr>
              <a:t>One wall of the passage is covered by numerous small salamanders.</a:t>
            </a:r>
            <a:endParaRPr lang="en-US" dirty="0"/>
          </a:p>
        </p:txBody>
      </p:sp>
      <p:sp>
        <p:nvSpPr>
          <p:cNvPr id="4" name="Slide Number Placeholder 3"/>
          <p:cNvSpPr>
            <a:spLocks noGrp="1"/>
          </p:cNvSpPr>
          <p:nvPr>
            <p:ph type="sldNum" sz="quarter" idx="5"/>
          </p:nvPr>
        </p:nvSpPr>
        <p:spPr/>
        <p:txBody>
          <a:bodyPr/>
          <a:lstStyle/>
          <a:p>
            <a:fld id="{16439455-F1D1-4978-A1BA-5D84086738DF}" type="slidenum">
              <a:rPr lang="en-US" smtClean="0"/>
              <a:t>37</a:t>
            </a:fld>
            <a:endParaRPr lang="en-US"/>
          </a:p>
        </p:txBody>
      </p:sp>
    </p:spTree>
    <p:extLst>
      <p:ext uri="{BB962C8B-B14F-4D97-AF65-F5344CB8AC3E}">
        <p14:creationId xmlns:p14="http://schemas.microsoft.com/office/powerpoint/2010/main" val="5176809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Just to the west is Long Shot Alley with its anthodites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6439455-F1D1-4978-A1BA-5D84086738DF}" type="slidenum">
              <a:rPr lang="en-US" smtClean="0"/>
              <a:t>38</a:t>
            </a:fld>
            <a:endParaRPr lang="en-US"/>
          </a:p>
        </p:txBody>
      </p:sp>
    </p:spTree>
    <p:extLst>
      <p:ext uri="{BB962C8B-B14F-4D97-AF65-F5344CB8AC3E}">
        <p14:creationId xmlns:p14="http://schemas.microsoft.com/office/powerpoint/2010/main" val="18576048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peculiar floor popcorn,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6439455-F1D1-4978-A1BA-5D84086738DF}" type="slidenum">
              <a:rPr lang="en-US" smtClean="0"/>
              <a:t>39</a:t>
            </a:fld>
            <a:endParaRPr lang="en-US"/>
          </a:p>
        </p:txBody>
      </p:sp>
    </p:spTree>
    <p:extLst>
      <p:ext uri="{BB962C8B-B14F-4D97-AF65-F5344CB8AC3E}">
        <p14:creationId xmlns:p14="http://schemas.microsoft.com/office/powerpoint/2010/main" val="22824904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calcite lily pads,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6439455-F1D1-4978-A1BA-5D84086738DF}" type="slidenum">
              <a:rPr lang="en-US" smtClean="0"/>
              <a:t>40</a:t>
            </a:fld>
            <a:endParaRPr lang="en-US"/>
          </a:p>
        </p:txBody>
      </p:sp>
    </p:spTree>
    <p:extLst>
      <p:ext uri="{BB962C8B-B14F-4D97-AF65-F5344CB8AC3E}">
        <p14:creationId xmlns:p14="http://schemas.microsoft.com/office/powerpoint/2010/main" val="636620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Calibri" panose="020F0502020204030204" pitchFamily="34" charset="0"/>
              </a:rPr>
              <a:t>After talking with the nearby landowner and putting on their gear, ...</a:t>
            </a:r>
            <a:endParaRPr lang="en-US" dirty="0"/>
          </a:p>
        </p:txBody>
      </p:sp>
      <p:sp>
        <p:nvSpPr>
          <p:cNvPr id="4" name="Slide Number Placeholder 3"/>
          <p:cNvSpPr>
            <a:spLocks noGrp="1"/>
          </p:cNvSpPr>
          <p:nvPr>
            <p:ph type="sldNum" sz="quarter" idx="5"/>
          </p:nvPr>
        </p:nvSpPr>
        <p:spPr/>
        <p:txBody>
          <a:bodyPr/>
          <a:lstStyle/>
          <a:p>
            <a:fld id="{16439455-F1D1-4978-A1BA-5D84086738DF}" type="slidenum">
              <a:rPr lang="en-US" smtClean="0"/>
              <a:t>5</a:t>
            </a:fld>
            <a:endParaRPr lang="en-US"/>
          </a:p>
        </p:txBody>
      </p:sp>
    </p:spTree>
    <p:extLst>
      <p:ext uri="{BB962C8B-B14F-4D97-AF65-F5344CB8AC3E}">
        <p14:creationId xmlns:p14="http://schemas.microsoft.com/office/powerpoint/2010/main" val="10930191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and soda straws.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6439455-F1D1-4978-A1BA-5D84086738DF}" type="slidenum">
              <a:rPr lang="en-US" smtClean="0"/>
              <a:t>41</a:t>
            </a:fld>
            <a:endParaRPr lang="en-US"/>
          </a:p>
        </p:txBody>
      </p:sp>
    </p:spTree>
    <p:extLst>
      <p:ext uri="{BB962C8B-B14F-4D97-AF65-F5344CB8AC3E}">
        <p14:creationId xmlns:p14="http://schemas.microsoft.com/office/powerpoint/2010/main" val="5936366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As we enter Shuffling Madness Maze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6439455-F1D1-4978-A1BA-5D84086738DF}" type="slidenum">
              <a:rPr lang="en-US" smtClean="0"/>
              <a:t>42</a:t>
            </a:fld>
            <a:endParaRPr lang="en-US"/>
          </a:p>
        </p:txBody>
      </p:sp>
    </p:spTree>
    <p:extLst>
      <p:ext uri="{BB962C8B-B14F-4D97-AF65-F5344CB8AC3E}">
        <p14:creationId xmlns:p14="http://schemas.microsoft.com/office/powerpoint/2010/main" val="28384515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Calibri" panose="020F0502020204030204" pitchFamily="34" charset="0"/>
              </a:rPr>
              <a:t>the walls are lined with aragonite, ...</a:t>
            </a:r>
            <a:endParaRPr lang="en-US" dirty="0"/>
          </a:p>
        </p:txBody>
      </p:sp>
      <p:sp>
        <p:nvSpPr>
          <p:cNvPr id="4" name="Slide Number Placeholder 3"/>
          <p:cNvSpPr>
            <a:spLocks noGrp="1"/>
          </p:cNvSpPr>
          <p:nvPr>
            <p:ph type="sldNum" sz="quarter" idx="5"/>
          </p:nvPr>
        </p:nvSpPr>
        <p:spPr/>
        <p:txBody>
          <a:bodyPr/>
          <a:lstStyle/>
          <a:p>
            <a:fld id="{16439455-F1D1-4978-A1BA-5D84086738DF}" type="slidenum">
              <a:rPr lang="en-US" smtClean="0"/>
              <a:t>43</a:t>
            </a:fld>
            <a:endParaRPr lang="en-US"/>
          </a:p>
        </p:txBody>
      </p:sp>
    </p:spTree>
    <p:extLst>
      <p:ext uri="{BB962C8B-B14F-4D97-AF65-F5344CB8AC3E}">
        <p14:creationId xmlns:p14="http://schemas.microsoft.com/office/powerpoint/2010/main" val="26606378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Calibri" panose="020F0502020204030204" pitchFamily="34" charset="0"/>
              </a:rPr>
              <a:t>which covers much of the passage in the area.</a:t>
            </a:r>
            <a:endParaRPr lang="en-US" dirty="0"/>
          </a:p>
        </p:txBody>
      </p:sp>
      <p:sp>
        <p:nvSpPr>
          <p:cNvPr id="4" name="Slide Number Placeholder 3"/>
          <p:cNvSpPr>
            <a:spLocks noGrp="1"/>
          </p:cNvSpPr>
          <p:nvPr>
            <p:ph type="sldNum" sz="quarter" idx="5"/>
          </p:nvPr>
        </p:nvSpPr>
        <p:spPr/>
        <p:txBody>
          <a:bodyPr/>
          <a:lstStyle/>
          <a:p>
            <a:fld id="{16439455-F1D1-4978-A1BA-5D84086738DF}" type="slidenum">
              <a:rPr lang="en-US" smtClean="0"/>
              <a:t>44</a:t>
            </a:fld>
            <a:endParaRPr lang="en-US"/>
          </a:p>
        </p:txBody>
      </p:sp>
    </p:spTree>
    <p:extLst>
      <p:ext uri="{BB962C8B-B14F-4D97-AF65-F5344CB8AC3E}">
        <p14:creationId xmlns:p14="http://schemas.microsoft.com/office/powerpoint/2010/main" val="10599250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The lower end of the maze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6439455-F1D1-4978-A1BA-5D84086738DF}" type="slidenum">
              <a:rPr lang="en-US" smtClean="0"/>
              <a:t>45</a:t>
            </a:fld>
            <a:endParaRPr lang="en-US"/>
          </a:p>
        </p:txBody>
      </p:sp>
    </p:spTree>
    <p:extLst>
      <p:ext uri="{BB962C8B-B14F-4D97-AF65-F5344CB8AC3E}">
        <p14:creationId xmlns:p14="http://schemas.microsoft.com/office/powerpoint/2010/main" val="25280875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Calibri" panose="020F0502020204030204" pitchFamily="34" charset="0"/>
              </a:rPr>
              <a:t>contains several nice helictites like this ...</a:t>
            </a:r>
            <a:endParaRPr lang="en-US" dirty="0"/>
          </a:p>
        </p:txBody>
      </p:sp>
      <p:sp>
        <p:nvSpPr>
          <p:cNvPr id="4" name="Slide Number Placeholder 3"/>
          <p:cNvSpPr>
            <a:spLocks noGrp="1"/>
          </p:cNvSpPr>
          <p:nvPr>
            <p:ph type="sldNum" sz="quarter" idx="5"/>
          </p:nvPr>
        </p:nvSpPr>
        <p:spPr/>
        <p:txBody>
          <a:bodyPr/>
          <a:lstStyle/>
          <a:p>
            <a:fld id="{16439455-F1D1-4978-A1BA-5D84086738DF}" type="slidenum">
              <a:rPr lang="en-US" smtClean="0"/>
              <a:t>46</a:t>
            </a:fld>
            <a:endParaRPr lang="en-US"/>
          </a:p>
        </p:txBody>
      </p:sp>
    </p:spTree>
    <p:extLst>
      <p:ext uri="{BB962C8B-B14F-4D97-AF65-F5344CB8AC3E}">
        <p14:creationId xmlns:p14="http://schemas.microsoft.com/office/powerpoint/2010/main" val="35101185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and this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6439455-F1D1-4978-A1BA-5D84086738DF}" type="slidenum">
              <a:rPr lang="en-US" smtClean="0"/>
              <a:t>47</a:t>
            </a:fld>
            <a:endParaRPr lang="en-US"/>
          </a:p>
        </p:txBody>
      </p:sp>
    </p:spTree>
    <p:extLst>
      <p:ext uri="{BB962C8B-B14F-4D97-AF65-F5344CB8AC3E}">
        <p14:creationId xmlns:p14="http://schemas.microsoft.com/office/powerpoint/2010/main" val="28664781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Calibri" panose="020F0502020204030204" pitchFamily="34" charset="0"/>
              </a:rPr>
              <a:t>including the Nixon Formation, a crooked soda straw.</a:t>
            </a:r>
            <a:endParaRPr lang="en-US" dirty="0"/>
          </a:p>
        </p:txBody>
      </p:sp>
      <p:sp>
        <p:nvSpPr>
          <p:cNvPr id="4" name="Slide Number Placeholder 3"/>
          <p:cNvSpPr>
            <a:spLocks noGrp="1"/>
          </p:cNvSpPr>
          <p:nvPr>
            <p:ph type="sldNum" sz="quarter" idx="5"/>
          </p:nvPr>
        </p:nvSpPr>
        <p:spPr/>
        <p:txBody>
          <a:bodyPr/>
          <a:lstStyle/>
          <a:p>
            <a:fld id="{16439455-F1D1-4978-A1BA-5D84086738DF}" type="slidenum">
              <a:rPr lang="en-US" smtClean="0"/>
              <a:t>48</a:t>
            </a:fld>
            <a:endParaRPr lang="en-US"/>
          </a:p>
        </p:txBody>
      </p:sp>
    </p:spTree>
    <p:extLst>
      <p:ext uri="{BB962C8B-B14F-4D97-AF65-F5344CB8AC3E}">
        <p14:creationId xmlns:p14="http://schemas.microsoft.com/office/powerpoint/2010/main" val="2100955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Calibri" panose="020F0502020204030204" pitchFamily="34" charset="0"/>
              </a:rPr>
              <a:t>In the mud high up along one wall ...</a:t>
            </a:r>
            <a:endParaRPr lang="en-US" dirty="0"/>
          </a:p>
        </p:txBody>
      </p:sp>
      <p:sp>
        <p:nvSpPr>
          <p:cNvPr id="4" name="Slide Number Placeholder 3"/>
          <p:cNvSpPr>
            <a:spLocks noGrp="1"/>
          </p:cNvSpPr>
          <p:nvPr>
            <p:ph type="sldNum" sz="quarter" idx="5"/>
          </p:nvPr>
        </p:nvSpPr>
        <p:spPr/>
        <p:txBody>
          <a:bodyPr/>
          <a:lstStyle/>
          <a:p>
            <a:fld id="{16439455-F1D1-4978-A1BA-5D84086738DF}" type="slidenum">
              <a:rPr lang="en-US" smtClean="0"/>
              <a:t>49</a:t>
            </a:fld>
            <a:endParaRPr lang="en-US"/>
          </a:p>
        </p:txBody>
      </p:sp>
    </p:spTree>
    <p:extLst>
      <p:ext uri="{BB962C8B-B14F-4D97-AF65-F5344CB8AC3E}">
        <p14:creationId xmlns:p14="http://schemas.microsoft.com/office/powerpoint/2010/main" val="27148722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Calibri" panose="020F0502020204030204" pitchFamily="34" charset="0"/>
              </a:rPr>
              <a:t>are a series of scratch marks perhaps made by a bear.</a:t>
            </a:r>
            <a:endParaRPr lang="en-US" dirty="0"/>
          </a:p>
        </p:txBody>
      </p:sp>
      <p:sp>
        <p:nvSpPr>
          <p:cNvPr id="4" name="Slide Number Placeholder 3"/>
          <p:cNvSpPr>
            <a:spLocks noGrp="1"/>
          </p:cNvSpPr>
          <p:nvPr>
            <p:ph type="sldNum" sz="quarter" idx="5"/>
          </p:nvPr>
        </p:nvSpPr>
        <p:spPr/>
        <p:txBody>
          <a:bodyPr/>
          <a:lstStyle/>
          <a:p>
            <a:fld id="{16439455-F1D1-4978-A1BA-5D84086738DF}" type="slidenum">
              <a:rPr lang="en-US" smtClean="0"/>
              <a:t>50</a:t>
            </a:fld>
            <a:endParaRPr lang="en-US"/>
          </a:p>
        </p:txBody>
      </p:sp>
    </p:spTree>
    <p:extLst>
      <p:ext uri="{BB962C8B-B14F-4D97-AF65-F5344CB8AC3E}">
        <p14:creationId xmlns:p14="http://schemas.microsoft.com/office/powerpoint/2010/main" val="1523163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Calibri" panose="020F0502020204030204" pitchFamily="34" charset="0"/>
              </a:rPr>
              <a:t>cavers must hike a half mile through a forest ...</a:t>
            </a:r>
            <a:endParaRPr lang="en-US" dirty="0"/>
          </a:p>
        </p:txBody>
      </p:sp>
      <p:sp>
        <p:nvSpPr>
          <p:cNvPr id="4" name="Slide Number Placeholder 3"/>
          <p:cNvSpPr>
            <a:spLocks noGrp="1"/>
          </p:cNvSpPr>
          <p:nvPr>
            <p:ph type="sldNum" sz="quarter" idx="5"/>
          </p:nvPr>
        </p:nvSpPr>
        <p:spPr/>
        <p:txBody>
          <a:bodyPr/>
          <a:lstStyle/>
          <a:p>
            <a:fld id="{16439455-F1D1-4978-A1BA-5D84086738DF}" type="slidenum">
              <a:rPr lang="en-US" smtClean="0"/>
              <a:t>6</a:t>
            </a:fld>
            <a:endParaRPr lang="en-US"/>
          </a:p>
        </p:txBody>
      </p:sp>
    </p:spTree>
    <p:extLst>
      <p:ext uri="{BB962C8B-B14F-4D97-AF65-F5344CB8AC3E}">
        <p14:creationId xmlns:p14="http://schemas.microsoft.com/office/powerpoint/2010/main" val="28672401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Calibri" panose="020F0502020204030204" pitchFamily="34" charset="0"/>
              </a:rPr>
              <a:t>Three hundred feet farther into the cave is a collection of bear bones most likely Pleistocene in age.</a:t>
            </a:r>
            <a:endParaRPr lang="en-US" dirty="0"/>
          </a:p>
        </p:txBody>
      </p:sp>
      <p:sp>
        <p:nvSpPr>
          <p:cNvPr id="4" name="Slide Number Placeholder 3"/>
          <p:cNvSpPr>
            <a:spLocks noGrp="1"/>
          </p:cNvSpPr>
          <p:nvPr>
            <p:ph type="sldNum" sz="quarter" idx="5"/>
          </p:nvPr>
        </p:nvSpPr>
        <p:spPr/>
        <p:txBody>
          <a:bodyPr/>
          <a:lstStyle/>
          <a:p>
            <a:fld id="{16439455-F1D1-4978-A1BA-5D84086738DF}" type="slidenum">
              <a:rPr lang="en-US" smtClean="0"/>
              <a:t>51</a:t>
            </a:fld>
            <a:endParaRPr lang="en-US"/>
          </a:p>
        </p:txBody>
      </p:sp>
    </p:spTree>
    <p:extLst>
      <p:ext uri="{BB962C8B-B14F-4D97-AF65-F5344CB8AC3E}">
        <p14:creationId xmlns:p14="http://schemas.microsoft.com/office/powerpoint/2010/main" val="36568126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Calibri" panose="020F0502020204030204" pitchFamily="34" charset="0"/>
              </a:rPr>
              <a:t>The existence of such bones so far into the cave suggests there was another entrance 10,000 years ago.</a:t>
            </a:r>
            <a:endParaRPr lang="en-US" dirty="0"/>
          </a:p>
        </p:txBody>
      </p:sp>
      <p:sp>
        <p:nvSpPr>
          <p:cNvPr id="4" name="Slide Number Placeholder 3"/>
          <p:cNvSpPr>
            <a:spLocks noGrp="1"/>
          </p:cNvSpPr>
          <p:nvPr>
            <p:ph type="sldNum" sz="quarter" idx="5"/>
          </p:nvPr>
        </p:nvSpPr>
        <p:spPr/>
        <p:txBody>
          <a:bodyPr/>
          <a:lstStyle/>
          <a:p>
            <a:fld id="{16439455-F1D1-4978-A1BA-5D84086738DF}" type="slidenum">
              <a:rPr lang="en-US" smtClean="0"/>
              <a:t>52</a:t>
            </a:fld>
            <a:endParaRPr lang="en-US"/>
          </a:p>
        </p:txBody>
      </p:sp>
    </p:spTree>
    <p:extLst>
      <p:ext uri="{BB962C8B-B14F-4D97-AF65-F5344CB8AC3E}">
        <p14:creationId xmlns:p14="http://schemas.microsoft.com/office/powerpoint/2010/main" val="2829294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The area is crisscrossed by high fissure passages but so far none have led outdoors.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6439455-F1D1-4978-A1BA-5D84086738DF}" type="slidenum">
              <a:rPr lang="en-US" smtClean="0"/>
              <a:t>53</a:t>
            </a:fld>
            <a:endParaRPr lang="en-US"/>
          </a:p>
        </p:txBody>
      </p:sp>
    </p:spTree>
    <p:extLst>
      <p:ext uri="{BB962C8B-B14F-4D97-AF65-F5344CB8AC3E}">
        <p14:creationId xmlns:p14="http://schemas.microsoft.com/office/powerpoint/2010/main" val="2933246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Calibri" panose="020F0502020204030204" pitchFamily="34" charset="0"/>
              </a:rPr>
              <a:t>Exploration continues beyond the Mutiny Room area of the cave.</a:t>
            </a:r>
            <a:endParaRPr lang="en-US" dirty="0"/>
          </a:p>
        </p:txBody>
      </p:sp>
      <p:sp>
        <p:nvSpPr>
          <p:cNvPr id="4" name="Slide Number Placeholder 3"/>
          <p:cNvSpPr>
            <a:spLocks noGrp="1"/>
          </p:cNvSpPr>
          <p:nvPr>
            <p:ph type="sldNum" sz="quarter" idx="5"/>
          </p:nvPr>
        </p:nvSpPr>
        <p:spPr/>
        <p:txBody>
          <a:bodyPr/>
          <a:lstStyle/>
          <a:p>
            <a:fld id="{16439455-F1D1-4978-A1BA-5D84086738DF}" type="slidenum">
              <a:rPr lang="en-US" smtClean="0"/>
              <a:t>54</a:t>
            </a:fld>
            <a:endParaRPr lang="en-US"/>
          </a:p>
        </p:txBody>
      </p:sp>
    </p:spTree>
    <p:extLst>
      <p:ext uri="{BB962C8B-B14F-4D97-AF65-F5344CB8AC3E}">
        <p14:creationId xmlns:p14="http://schemas.microsoft.com/office/powerpoint/2010/main" val="13607115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Calibri" panose="020F0502020204030204" pitchFamily="34" charset="0"/>
              </a:rPr>
              <a:t>More than one trip has aborted at the thought of what lies ahead.</a:t>
            </a:r>
            <a:endParaRPr lang="en-US" dirty="0"/>
          </a:p>
        </p:txBody>
      </p:sp>
      <p:sp>
        <p:nvSpPr>
          <p:cNvPr id="4" name="Slide Number Placeholder 3"/>
          <p:cNvSpPr>
            <a:spLocks noGrp="1"/>
          </p:cNvSpPr>
          <p:nvPr>
            <p:ph type="sldNum" sz="quarter" idx="5"/>
          </p:nvPr>
        </p:nvSpPr>
        <p:spPr/>
        <p:txBody>
          <a:bodyPr/>
          <a:lstStyle/>
          <a:p>
            <a:fld id="{16439455-F1D1-4978-A1BA-5D84086738DF}" type="slidenum">
              <a:rPr lang="en-US" smtClean="0"/>
              <a:t>55</a:t>
            </a:fld>
            <a:endParaRPr lang="en-US"/>
          </a:p>
        </p:txBody>
      </p:sp>
    </p:spTree>
    <p:extLst>
      <p:ext uri="{BB962C8B-B14F-4D97-AF65-F5344CB8AC3E}">
        <p14:creationId xmlns:p14="http://schemas.microsoft.com/office/powerpoint/2010/main" val="11329935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Calibri" panose="020F0502020204030204" pitchFamily="34" charset="0"/>
              </a:rPr>
              <a:t>Here the passage is low ...</a:t>
            </a:r>
            <a:endParaRPr lang="en-US" dirty="0"/>
          </a:p>
        </p:txBody>
      </p:sp>
      <p:sp>
        <p:nvSpPr>
          <p:cNvPr id="4" name="Slide Number Placeholder 3"/>
          <p:cNvSpPr>
            <a:spLocks noGrp="1"/>
          </p:cNvSpPr>
          <p:nvPr>
            <p:ph type="sldNum" sz="quarter" idx="5"/>
          </p:nvPr>
        </p:nvSpPr>
        <p:spPr/>
        <p:txBody>
          <a:bodyPr/>
          <a:lstStyle/>
          <a:p>
            <a:fld id="{16439455-F1D1-4978-A1BA-5D84086738DF}" type="slidenum">
              <a:rPr lang="en-US" smtClean="0"/>
              <a:t>56</a:t>
            </a:fld>
            <a:endParaRPr lang="en-US"/>
          </a:p>
        </p:txBody>
      </p:sp>
    </p:spTree>
    <p:extLst>
      <p:ext uri="{BB962C8B-B14F-4D97-AF65-F5344CB8AC3E}">
        <p14:creationId xmlns:p14="http://schemas.microsoft.com/office/powerpoint/2010/main" val="32542860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Calibri" panose="020F0502020204030204" pitchFamily="34" charset="0"/>
              </a:rPr>
              <a:t>and muddy.</a:t>
            </a:r>
            <a:endParaRPr lang="en-US" dirty="0"/>
          </a:p>
        </p:txBody>
      </p:sp>
      <p:sp>
        <p:nvSpPr>
          <p:cNvPr id="4" name="Slide Number Placeholder 3"/>
          <p:cNvSpPr>
            <a:spLocks noGrp="1"/>
          </p:cNvSpPr>
          <p:nvPr>
            <p:ph type="sldNum" sz="quarter" idx="5"/>
          </p:nvPr>
        </p:nvSpPr>
        <p:spPr/>
        <p:txBody>
          <a:bodyPr/>
          <a:lstStyle/>
          <a:p>
            <a:fld id="{16439455-F1D1-4978-A1BA-5D84086738DF}" type="slidenum">
              <a:rPr lang="en-US" smtClean="0"/>
              <a:t>57</a:t>
            </a:fld>
            <a:endParaRPr lang="en-US"/>
          </a:p>
        </p:txBody>
      </p:sp>
    </p:spTree>
    <p:extLst>
      <p:ext uri="{BB962C8B-B14F-4D97-AF65-F5344CB8AC3E}">
        <p14:creationId xmlns:p14="http://schemas.microsoft.com/office/powerpoint/2010/main" val="812516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Calibri" panose="020F0502020204030204" pitchFamily="34" charset="0"/>
              </a:rPr>
              <a:t>It's the kind of passage that makes you wonder why you're there.</a:t>
            </a:r>
            <a:endParaRPr lang="en-US" dirty="0"/>
          </a:p>
        </p:txBody>
      </p:sp>
      <p:sp>
        <p:nvSpPr>
          <p:cNvPr id="4" name="Slide Number Placeholder 3"/>
          <p:cNvSpPr>
            <a:spLocks noGrp="1"/>
          </p:cNvSpPr>
          <p:nvPr>
            <p:ph type="sldNum" sz="quarter" idx="5"/>
          </p:nvPr>
        </p:nvSpPr>
        <p:spPr/>
        <p:txBody>
          <a:bodyPr/>
          <a:lstStyle/>
          <a:p>
            <a:fld id="{16439455-F1D1-4978-A1BA-5D84086738DF}" type="slidenum">
              <a:rPr lang="en-US" smtClean="0"/>
              <a:t>58</a:t>
            </a:fld>
            <a:endParaRPr lang="en-US"/>
          </a:p>
        </p:txBody>
      </p:sp>
    </p:spTree>
    <p:extLst>
      <p:ext uri="{BB962C8B-B14F-4D97-AF65-F5344CB8AC3E}">
        <p14:creationId xmlns:p14="http://schemas.microsoft.com/office/powerpoint/2010/main" val="17148505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Petticoat Junction at last offers surveyors the chance to re-carbide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6439455-F1D1-4978-A1BA-5D84086738DF}" type="slidenum">
              <a:rPr lang="en-US" smtClean="0"/>
              <a:t>59</a:t>
            </a:fld>
            <a:endParaRPr lang="en-US"/>
          </a:p>
        </p:txBody>
      </p:sp>
    </p:spTree>
    <p:extLst>
      <p:ext uri="{BB962C8B-B14F-4D97-AF65-F5344CB8AC3E}">
        <p14:creationId xmlns:p14="http://schemas.microsoft.com/office/powerpoint/2010/main" val="9542314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Calibri" panose="020F0502020204030204" pitchFamily="34" charset="0"/>
              </a:rPr>
              <a:t>and view some dainty frills.</a:t>
            </a:r>
            <a:endParaRPr lang="en-US" dirty="0"/>
          </a:p>
        </p:txBody>
      </p:sp>
      <p:sp>
        <p:nvSpPr>
          <p:cNvPr id="4" name="Slide Number Placeholder 3"/>
          <p:cNvSpPr>
            <a:spLocks noGrp="1"/>
          </p:cNvSpPr>
          <p:nvPr>
            <p:ph type="sldNum" sz="quarter" idx="5"/>
          </p:nvPr>
        </p:nvSpPr>
        <p:spPr/>
        <p:txBody>
          <a:bodyPr/>
          <a:lstStyle/>
          <a:p>
            <a:fld id="{16439455-F1D1-4978-A1BA-5D84086738DF}" type="slidenum">
              <a:rPr lang="en-US" smtClean="0"/>
              <a:t>60</a:t>
            </a:fld>
            <a:endParaRPr lang="en-US"/>
          </a:p>
        </p:txBody>
      </p:sp>
    </p:spTree>
    <p:extLst>
      <p:ext uri="{BB962C8B-B14F-4D97-AF65-F5344CB8AC3E}">
        <p14:creationId xmlns:p14="http://schemas.microsoft.com/office/powerpoint/2010/main" val="1428899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Calibri" panose="020F0502020204030204" pitchFamily="34" charset="0"/>
              </a:rPr>
              <a:t>dotted with pits ...</a:t>
            </a:r>
            <a:endParaRPr lang="en-US" dirty="0"/>
          </a:p>
        </p:txBody>
      </p:sp>
      <p:sp>
        <p:nvSpPr>
          <p:cNvPr id="4" name="Slide Number Placeholder 3"/>
          <p:cNvSpPr>
            <a:spLocks noGrp="1"/>
          </p:cNvSpPr>
          <p:nvPr>
            <p:ph type="sldNum" sz="quarter" idx="5"/>
          </p:nvPr>
        </p:nvSpPr>
        <p:spPr/>
        <p:txBody>
          <a:bodyPr/>
          <a:lstStyle/>
          <a:p>
            <a:fld id="{16439455-F1D1-4978-A1BA-5D84086738DF}" type="slidenum">
              <a:rPr lang="en-US" smtClean="0"/>
              <a:t>7</a:t>
            </a:fld>
            <a:endParaRPr lang="en-US"/>
          </a:p>
        </p:txBody>
      </p:sp>
    </p:spTree>
    <p:extLst>
      <p:ext uri="{BB962C8B-B14F-4D97-AF65-F5344CB8AC3E}">
        <p14:creationId xmlns:p14="http://schemas.microsoft.com/office/powerpoint/2010/main" val="42933811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Calibri" panose="020F0502020204030204" pitchFamily="34" charset="0"/>
              </a:rPr>
              <a:t>But the leads beyond become tighter. So much so that it takes a buddy …</a:t>
            </a:r>
            <a:endParaRPr lang="en-US" dirty="0"/>
          </a:p>
        </p:txBody>
      </p:sp>
      <p:sp>
        <p:nvSpPr>
          <p:cNvPr id="4" name="Slide Number Placeholder 3"/>
          <p:cNvSpPr>
            <a:spLocks noGrp="1"/>
          </p:cNvSpPr>
          <p:nvPr>
            <p:ph type="sldNum" sz="quarter" idx="5"/>
          </p:nvPr>
        </p:nvSpPr>
        <p:spPr/>
        <p:txBody>
          <a:bodyPr/>
          <a:lstStyle/>
          <a:p>
            <a:fld id="{16439455-F1D1-4978-A1BA-5D84086738DF}" type="slidenum">
              <a:rPr lang="en-US" smtClean="0"/>
              <a:t>61</a:t>
            </a:fld>
            <a:endParaRPr lang="en-US"/>
          </a:p>
        </p:txBody>
      </p:sp>
    </p:spTree>
    <p:extLst>
      <p:ext uri="{BB962C8B-B14F-4D97-AF65-F5344CB8AC3E}">
        <p14:creationId xmlns:p14="http://schemas.microsoft.com/office/powerpoint/2010/main" val="29329906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rPr>
              <a:t>to pull you out.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6439455-F1D1-4978-A1BA-5D84086738DF}" type="slidenum">
              <a:rPr lang="en-US" smtClean="0"/>
              <a:t>62</a:t>
            </a:fld>
            <a:endParaRPr lang="en-US"/>
          </a:p>
        </p:txBody>
      </p:sp>
    </p:spTree>
    <p:extLst>
      <p:ext uri="{BB962C8B-B14F-4D97-AF65-F5344CB8AC3E}">
        <p14:creationId xmlns:p14="http://schemas.microsoft.com/office/powerpoint/2010/main" val="24436671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No wonder it's hard to find cavers who will survey the unexplored passage beyond.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6439455-F1D1-4978-A1BA-5D84086738DF}" type="slidenum">
              <a:rPr lang="en-US" smtClean="0"/>
              <a:t>63</a:t>
            </a:fld>
            <a:endParaRPr lang="en-US"/>
          </a:p>
        </p:txBody>
      </p:sp>
    </p:spTree>
    <p:extLst>
      <p:ext uri="{BB962C8B-B14F-4D97-AF65-F5344CB8AC3E}">
        <p14:creationId xmlns:p14="http://schemas.microsoft.com/office/powerpoint/2010/main" val="417719140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Calibri" panose="020F0502020204030204" pitchFamily="34" charset="0"/>
              </a:rPr>
              <a:t>Locomotive Breath Cave is one of Alleghany County's more spectacular caves. To enter it you must cross private land which should be done only with the permission of the landowner.</a:t>
            </a:r>
            <a:endParaRPr lang="en-US" dirty="0"/>
          </a:p>
        </p:txBody>
      </p:sp>
      <p:sp>
        <p:nvSpPr>
          <p:cNvPr id="4" name="Slide Number Placeholder 3"/>
          <p:cNvSpPr>
            <a:spLocks noGrp="1"/>
          </p:cNvSpPr>
          <p:nvPr>
            <p:ph type="sldNum" sz="quarter" idx="5"/>
          </p:nvPr>
        </p:nvSpPr>
        <p:spPr/>
        <p:txBody>
          <a:bodyPr/>
          <a:lstStyle/>
          <a:p>
            <a:fld id="{16439455-F1D1-4978-A1BA-5D84086738DF}" type="slidenum">
              <a:rPr lang="en-US" smtClean="0"/>
              <a:t>64</a:t>
            </a:fld>
            <a:endParaRPr lang="en-US"/>
          </a:p>
        </p:txBody>
      </p:sp>
    </p:spTree>
    <p:extLst>
      <p:ext uri="{BB962C8B-B14F-4D97-AF65-F5344CB8AC3E}">
        <p14:creationId xmlns:p14="http://schemas.microsoft.com/office/powerpoint/2010/main" val="244276732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This program was developed and written by Paul Stevens. The photography was done by Paul &amp; Lee Stevens with contributions by Tom Spina.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6439455-F1D1-4978-A1BA-5D84086738DF}" type="slidenum">
              <a:rPr lang="en-US" smtClean="0"/>
              <a:t>65</a:t>
            </a:fld>
            <a:endParaRPr lang="en-US"/>
          </a:p>
        </p:txBody>
      </p:sp>
    </p:spTree>
    <p:extLst>
      <p:ext uri="{BB962C8B-B14F-4D97-AF65-F5344CB8AC3E}">
        <p14:creationId xmlns:p14="http://schemas.microsoft.com/office/powerpoint/2010/main" val="1920160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Calibri" panose="020F0502020204030204" pitchFamily="34" charset="0"/>
              </a:rPr>
              <a:t>For further information contact the National Speleological Society, 6001 Pulaski Pike, Huntsville, AL 35810 and for the current address of the Virginia Speleological Survey.</a:t>
            </a:r>
            <a:endParaRPr lang="en-US" dirty="0"/>
          </a:p>
        </p:txBody>
      </p:sp>
      <p:sp>
        <p:nvSpPr>
          <p:cNvPr id="4" name="Slide Number Placeholder 3"/>
          <p:cNvSpPr>
            <a:spLocks noGrp="1"/>
          </p:cNvSpPr>
          <p:nvPr>
            <p:ph type="sldNum" sz="quarter" idx="5"/>
          </p:nvPr>
        </p:nvSpPr>
        <p:spPr/>
        <p:txBody>
          <a:bodyPr/>
          <a:lstStyle/>
          <a:p>
            <a:fld id="{16439455-F1D1-4978-A1BA-5D84086738DF}" type="slidenum">
              <a:rPr lang="en-US" smtClean="0"/>
              <a:t>66</a:t>
            </a:fld>
            <a:endParaRPr lang="en-US"/>
          </a:p>
        </p:txBody>
      </p:sp>
    </p:spTree>
    <p:extLst>
      <p:ext uri="{BB962C8B-B14F-4D97-AF65-F5344CB8AC3E}">
        <p14:creationId xmlns:p14="http://schemas.microsoft.com/office/powerpoint/2010/main" val="4137442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Calibri" panose="020F0502020204030204" pitchFamily="34" charset="0"/>
              </a:rPr>
              <a:t>that mark the collapse of the Low Moor Mine below.</a:t>
            </a:r>
            <a:endParaRPr lang="en-US" dirty="0"/>
          </a:p>
        </p:txBody>
      </p:sp>
      <p:sp>
        <p:nvSpPr>
          <p:cNvPr id="4" name="Slide Number Placeholder 3"/>
          <p:cNvSpPr>
            <a:spLocks noGrp="1"/>
          </p:cNvSpPr>
          <p:nvPr>
            <p:ph type="sldNum" sz="quarter" idx="5"/>
          </p:nvPr>
        </p:nvSpPr>
        <p:spPr/>
        <p:txBody>
          <a:bodyPr/>
          <a:lstStyle/>
          <a:p>
            <a:fld id="{16439455-F1D1-4978-A1BA-5D84086738DF}" type="slidenum">
              <a:rPr lang="en-US" smtClean="0"/>
              <a:t>8</a:t>
            </a:fld>
            <a:endParaRPr lang="en-US"/>
          </a:p>
        </p:txBody>
      </p:sp>
    </p:spTree>
    <p:extLst>
      <p:ext uri="{BB962C8B-B14F-4D97-AF65-F5344CB8AC3E}">
        <p14:creationId xmlns:p14="http://schemas.microsoft.com/office/powerpoint/2010/main" val="1585876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Calibri" panose="020F0502020204030204" pitchFamily="34" charset="0"/>
              </a:rPr>
              <a:t>The cave's entrance is located in cliffs along a remote section of railroad track.</a:t>
            </a:r>
            <a:endParaRPr lang="en-US" dirty="0"/>
          </a:p>
        </p:txBody>
      </p:sp>
      <p:sp>
        <p:nvSpPr>
          <p:cNvPr id="4" name="Slide Number Placeholder 3"/>
          <p:cNvSpPr>
            <a:spLocks noGrp="1"/>
          </p:cNvSpPr>
          <p:nvPr>
            <p:ph type="sldNum" sz="quarter" idx="5"/>
          </p:nvPr>
        </p:nvSpPr>
        <p:spPr/>
        <p:txBody>
          <a:bodyPr/>
          <a:lstStyle/>
          <a:p>
            <a:fld id="{16439455-F1D1-4978-A1BA-5D84086738DF}" type="slidenum">
              <a:rPr lang="en-US" smtClean="0"/>
              <a:t>9</a:t>
            </a:fld>
            <a:endParaRPr lang="en-US"/>
          </a:p>
        </p:txBody>
      </p:sp>
    </p:spTree>
    <p:extLst>
      <p:ext uri="{BB962C8B-B14F-4D97-AF65-F5344CB8AC3E}">
        <p14:creationId xmlns:p14="http://schemas.microsoft.com/office/powerpoint/2010/main" val="2110796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Calibri" panose="020F0502020204030204" pitchFamily="34" charset="0"/>
              </a:rPr>
              <a:t>It's very inconspicuous ...</a:t>
            </a:r>
            <a:endParaRPr lang="en-US" dirty="0"/>
          </a:p>
        </p:txBody>
      </p:sp>
      <p:sp>
        <p:nvSpPr>
          <p:cNvPr id="4" name="Slide Number Placeholder 3"/>
          <p:cNvSpPr>
            <a:spLocks noGrp="1"/>
          </p:cNvSpPr>
          <p:nvPr>
            <p:ph type="sldNum" sz="quarter" idx="5"/>
          </p:nvPr>
        </p:nvSpPr>
        <p:spPr/>
        <p:txBody>
          <a:bodyPr/>
          <a:lstStyle/>
          <a:p>
            <a:fld id="{16439455-F1D1-4978-A1BA-5D84086738DF}" type="slidenum">
              <a:rPr lang="en-US" smtClean="0"/>
              <a:t>10</a:t>
            </a:fld>
            <a:endParaRPr lang="en-US"/>
          </a:p>
        </p:txBody>
      </p:sp>
    </p:spTree>
    <p:extLst>
      <p:ext uri="{BB962C8B-B14F-4D97-AF65-F5344CB8AC3E}">
        <p14:creationId xmlns:p14="http://schemas.microsoft.com/office/powerpoint/2010/main" val="2456274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6" y="2130427"/>
            <a:ext cx="8743950" cy="1470025"/>
          </a:xfrm>
        </p:spPr>
        <p:txBody>
          <a:bodyPr/>
          <a:lstStyle/>
          <a:p>
            <a:r>
              <a:rPr lang="en-US"/>
              <a:t>Click to edit Master title style</a:t>
            </a:r>
          </a:p>
        </p:txBody>
      </p:sp>
      <p:sp>
        <p:nvSpPr>
          <p:cNvPr id="3" name="Subtitle 2"/>
          <p:cNvSpPr>
            <a:spLocks noGrp="1"/>
          </p:cNvSpPr>
          <p:nvPr>
            <p:ph type="subTitle" idx="1"/>
          </p:nvPr>
        </p:nvSpPr>
        <p:spPr>
          <a:xfrm>
            <a:off x="1543051" y="3886200"/>
            <a:ext cx="7200900" cy="1752600"/>
          </a:xfrm>
        </p:spPr>
        <p:txBody>
          <a:bodyPr/>
          <a:lstStyle>
            <a:lvl1pPr marL="0" indent="0" algn="ctr">
              <a:buNone/>
              <a:defRPr>
                <a:solidFill>
                  <a:schemeClr val="tx1">
                    <a:tint val="75000"/>
                  </a:schemeClr>
                </a:solidFill>
              </a:defRPr>
            </a:lvl1pPr>
            <a:lvl2pPr marL="514368" indent="0" algn="ctr">
              <a:buNone/>
              <a:defRPr>
                <a:solidFill>
                  <a:schemeClr val="tx1">
                    <a:tint val="75000"/>
                  </a:schemeClr>
                </a:solidFill>
              </a:defRPr>
            </a:lvl2pPr>
            <a:lvl3pPr marL="1028737" indent="0" algn="ctr">
              <a:buNone/>
              <a:defRPr>
                <a:solidFill>
                  <a:schemeClr val="tx1">
                    <a:tint val="75000"/>
                  </a:schemeClr>
                </a:solidFill>
              </a:defRPr>
            </a:lvl3pPr>
            <a:lvl4pPr marL="1543105" indent="0" algn="ctr">
              <a:buNone/>
              <a:defRPr>
                <a:solidFill>
                  <a:schemeClr val="tx1">
                    <a:tint val="75000"/>
                  </a:schemeClr>
                </a:solidFill>
              </a:defRPr>
            </a:lvl4pPr>
            <a:lvl5pPr marL="2057473" indent="0" algn="ctr">
              <a:buNone/>
              <a:defRPr>
                <a:solidFill>
                  <a:schemeClr val="tx1">
                    <a:tint val="75000"/>
                  </a:schemeClr>
                </a:solidFill>
              </a:defRPr>
            </a:lvl5pPr>
            <a:lvl6pPr marL="2571841" indent="0" algn="ctr">
              <a:buNone/>
              <a:defRPr>
                <a:solidFill>
                  <a:schemeClr val="tx1">
                    <a:tint val="75000"/>
                  </a:schemeClr>
                </a:solidFill>
              </a:defRPr>
            </a:lvl6pPr>
            <a:lvl7pPr marL="3086210" indent="0" algn="ctr">
              <a:buNone/>
              <a:defRPr>
                <a:solidFill>
                  <a:schemeClr val="tx1">
                    <a:tint val="75000"/>
                  </a:schemeClr>
                </a:solidFill>
              </a:defRPr>
            </a:lvl7pPr>
            <a:lvl8pPr marL="3600578" indent="0" algn="ctr">
              <a:buNone/>
              <a:defRPr>
                <a:solidFill>
                  <a:schemeClr val="tx1">
                    <a:tint val="75000"/>
                  </a:schemeClr>
                </a:solidFill>
              </a:defRPr>
            </a:lvl8pPr>
            <a:lvl9pPr marL="411494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496755D-0C50-4CF7-8D9A-9CA1BD214442}" type="datetimeFigureOut">
              <a:rPr lang="en-US"/>
              <a:pPr>
                <a:defRPr/>
              </a:pPr>
              <a:t>2/14/2021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2C5E8A5-FCBF-48CA-A7F5-01B8B9671ECD}" type="slidenum">
              <a:rPr lang="en-US" altLang="en-US"/>
              <a:pPr/>
              <a:t>‹#›</a:t>
            </a:fld>
            <a:endParaRPr lang="en-US" altLang="en-US"/>
          </a:p>
        </p:txBody>
      </p:sp>
    </p:spTree>
    <p:extLst>
      <p:ext uri="{BB962C8B-B14F-4D97-AF65-F5344CB8AC3E}">
        <p14:creationId xmlns:p14="http://schemas.microsoft.com/office/powerpoint/2010/main" val="1181049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F9CCFFA-A183-496D-8A54-36B497AE7AB7}" type="datetimeFigureOut">
              <a:rPr lang="en-US"/>
              <a:pPr>
                <a:defRPr/>
              </a:pPr>
              <a:t>2/14/2021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CF36C64-DF48-4C6A-92F0-49B3F6E2E464}" type="slidenum">
              <a:rPr lang="en-US" altLang="en-US"/>
              <a:pPr/>
              <a:t>‹#›</a:t>
            </a:fld>
            <a:endParaRPr lang="en-US" altLang="en-US"/>
          </a:p>
        </p:txBody>
      </p:sp>
    </p:spTree>
    <p:extLst>
      <p:ext uri="{BB962C8B-B14F-4D97-AF65-F5344CB8AC3E}">
        <p14:creationId xmlns:p14="http://schemas.microsoft.com/office/powerpoint/2010/main" val="3901310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40"/>
            <a:ext cx="2314575"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4350" y="274640"/>
            <a:ext cx="6772275"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FCD4905-9694-407C-A4DF-D173A951D97F}" type="datetimeFigureOut">
              <a:rPr lang="en-US"/>
              <a:pPr>
                <a:defRPr/>
              </a:pPr>
              <a:t>2/14/2021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7F458E0-A9C5-4D41-B769-CA0BE501A246}" type="slidenum">
              <a:rPr lang="en-US" altLang="en-US"/>
              <a:pPr/>
              <a:t>‹#›</a:t>
            </a:fld>
            <a:endParaRPr lang="en-US" altLang="en-US"/>
          </a:p>
        </p:txBody>
      </p:sp>
    </p:spTree>
    <p:extLst>
      <p:ext uri="{BB962C8B-B14F-4D97-AF65-F5344CB8AC3E}">
        <p14:creationId xmlns:p14="http://schemas.microsoft.com/office/powerpoint/2010/main" val="2898800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029D4EC-F6A8-4AFA-8D40-58766373DCC9}" type="datetimeFigureOut">
              <a:rPr lang="en-US"/>
              <a:pPr>
                <a:defRPr/>
              </a:pPr>
              <a:t>2/14/2021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04EF945-AC0D-42BF-BB3B-B40BDE8641F7}" type="slidenum">
              <a:rPr lang="en-US" altLang="en-US"/>
              <a:pPr/>
              <a:t>‹#›</a:t>
            </a:fld>
            <a:endParaRPr lang="en-US" altLang="en-US"/>
          </a:p>
        </p:txBody>
      </p:sp>
    </p:spTree>
    <p:extLst>
      <p:ext uri="{BB962C8B-B14F-4D97-AF65-F5344CB8AC3E}">
        <p14:creationId xmlns:p14="http://schemas.microsoft.com/office/powerpoint/2010/main" val="3619393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02"/>
            <a:ext cx="8743950" cy="1362075"/>
          </a:xfrm>
        </p:spPr>
        <p:txBody>
          <a:bodyPr anchor="t"/>
          <a:lstStyle>
            <a:lvl1pPr algn="l">
              <a:defRPr sz="4500" b="1" cap="all"/>
            </a:lvl1pPr>
          </a:lstStyle>
          <a:p>
            <a:r>
              <a:rPr lang="en-US"/>
              <a:t>Click to edit Master title style</a:t>
            </a:r>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250">
                <a:solidFill>
                  <a:schemeClr val="tx1">
                    <a:tint val="75000"/>
                  </a:schemeClr>
                </a:solidFill>
              </a:defRPr>
            </a:lvl1pPr>
            <a:lvl2pPr marL="514368" indent="0">
              <a:buNone/>
              <a:defRPr sz="2025">
                <a:solidFill>
                  <a:schemeClr val="tx1">
                    <a:tint val="75000"/>
                  </a:schemeClr>
                </a:solidFill>
              </a:defRPr>
            </a:lvl2pPr>
            <a:lvl3pPr marL="1028737" indent="0">
              <a:buNone/>
              <a:defRPr sz="1800">
                <a:solidFill>
                  <a:schemeClr val="tx1">
                    <a:tint val="75000"/>
                  </a:schemeClr>
                </a:solidFill>
              </a:defRPr>
            </a:lvl3pPr>
            <a:lvl4pPr marL="1543105" indent="0">
              <a:buNone/>
              <a:defRPr sz="1575">
                <a:solidFill>
                  <a:schemeClr val="tx1">
                    <a:tint val="75000"/>
                  </a:schemeClr>
                </a:solidFill>
              </a:defRPr>
            </a:lvl4pPr>
            <a:lvl5pPr marL="2057473" indent="0">
              <a:buNone/>
              <a:defRPr sz="1575">
                <a:solidFill>
                  <a:schemeClr val="tx1">
                    <a:tint val="75000"/>
                  </a:schemeClr>
                </a:solidFill>
              </a:defRPr>
            </a:lvl5pPr>
            <a:lvl6pPr marL="2571841" indent="0">
              <a:buNone/>
              <a:defRPr sz="1575">
                <a:solidFill>
                  <a:schemeClr val="tx1">
                    <a:tint val="75000"/>
                  </a:schemeClr>
                </a:solidFill>
              </a:defRPr>
            </a:lvl6pPr>
            <a:lvl7pPr marL="3086210" indent="0">
              <a:buNone/>
              <a:defRPr sz="1575">
                <a:solidFill>
                  <a:schemeClr val="tx1">
                    <a:tint val="75000"/>
                  </a:schemeClr>
                </a:solidFill>
              </a:defRPr>
            </a:lvl7pPr>
            <a:lvl8pPr marL="3600578" indent="0">
              <a:buNone/>
              <a:defRPr sz="1575">
                <a:solidFill>
                  <a:schemeClr val="tx1">
                    <a:tint val="75000"/>
                  </a:schemeClr>
                </a:solidFill>
              </a:defRPr>
            </a:lvl8pPr>
            <a:lvl9pPr marL="4114946" indent="0">
              <a:buNone/>
              <a:defRPr sz="157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EB809ED-DC07-41C8-B633-A34EC20746A6}" type="datetimeFigureOut">
              <a:rPr lang="en-US"/>
              <a:pPr>
                <a:defRPr/>
              </a:pPr>
              <a:t>2/14/2021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A1087B4-B9BC-44CE-A2E6-EA54836096B8}" type="slidenum">
              <a:rPr lang="en-US" altLang="en-US"/>
              <a:pPr/>
              <a:t>‹#›</a:t>
            </a:fld>
            <a:endParaRPr lang="en-US" altLang="en-US"/>
          </a:p>
        </p:txBody>
      </p:sp>
    </p:spTree>
    <p:extLst>
      <p:ext uri="{BB962C8B-B14F-4D97-AF65-F5344CB8AC3E}">
        <p14:creationId xmlns:p14="http://schemas.microsoft.com/office/powerpoint/2010/main" val="119248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350" y="1600202"/>
            <a:ext cx="4543425" cy="4525963"/>
          </a:xfrm>
        </p:spPr>
        <p:txBody>
          <a:bodyPr/>
          <a:lstStyle>
            <a:lvl1pPr>
              <a:defRPr sz="3150"/>
            </a:lvl1pPr>
            <a:lvl2pPr>
              <a:defRPr sz="2700"/>
            </a:lvl2pPr>
            <a:lvl3pPr>
              <a:defRPr sz="2250"/>
            </a:lvl3pPr>
            <a:lvl4pPr>
              <a:defRPr sz="2025"/>
            </a:lvl4pPr>
            <a:lvl5pPr>
              <a:defRPr sz="2025"/>
            </a:lvl5pPr>
            <a:lvl6pPr>
              <a:defRPr sz="2025"/>
            </a:lvl6pPr>
            <a:lvl7pPr>
              <a:defRPr sz="2025"/>
            </a:lvl7pPr>
            <a:lvl8pPr>
              <a:defRPr sz="2025"/>
            </a:lvl8pPr>
            <a:lvl9pPr>
              <a:defRPr sz="20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9225" y="1600202"/>
            <a:ext cx="4543425" cy="4525963"/>
          </a:xfrm>
        </p:spPr>
        <p:txBody>
          <a:bodyPr/>
          <a:lstStyle>
            <a:lvl1pPr>
              <a:defRPr sz="3150"/>
            </a:lvl1pPr>
            <a:lvl2pPr>
              <a:defRPr sz="2700"/>
            </a:lvl2pPr>
            <a:lvl3pPr>
              <a:defRPr sz="2250"/>
            </a:lvl3pPr>
            <a:lvl4pPr>
              <a:defRPr sz="2025"/>
            </a:lvl4pPr>
            <a:lvl5pPr>
              <a:defRPr sz="2025"/>
            </a:lvl5pPr>
            <a:lvl6pPr>
              <a:defRPr sz="2025"/>
            </a:lvl6pPr>
            <a:lvl7pPr>
              <a:defRPr sz="2025"/>
            </a:lvl7pPr>
            <a:lvl8pPr>
              <a:defRPr sz="2025"/>
            </a:lvl8pPr>
            <a:lvl9pPr>
              <a:defRPr sz="20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E4CDCDA-5F91-4362-9015-CD1F1DD51354}" type="datetimeFigureOut">
              <a:rPr lang="en-US"/>
              <a:pPr>
                <a:defRPr/>
              </a:pPr>
              <a:t>2/14/2021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6BA4664-F50D-4AFA-94FA-47370A5A994C}" type="slidenum">
              <a:rPr lang="en-US" altLang="en-US"/>
              <a:pPr/>
              <a:t>‹#›</a:t>
            </a:fld>
            <a:endParaRPr lang="en-US" altLang="en-US"/>
          </a:p>
        </p:txBody>
      </p:sp>
    </p:spTree>
    <p:extLst>
      <p:ext uri="{BB962C8B-B14F-4D97-AF65-F5344CB8AC3E}">
        <p14:creationId xmlns:p14="http://schemas.microsoft.com/office/powerpoint/2010/main" val="4276337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211" cy="639762"/>
          </a:xfrm>
        </p:spPr>
        <p:txBody>
          <a:bodyPr anchor="b"/>
          <a:lstStyle>
            <a:lvl1pPr marL="0" indent="0">
              <a:buNone/>
              <a:defRPr sz="2700" b="1"/>
            </a:lvl1pPr>
            <a:lvl2pPr marL="514368" indent="0">
              <a:buNone/>
              <a:defRPr sz="2250" b="1"/>
            </a:lvl2pPr>
            <a:lvl3pPr marL="1028737" indent="0">
              <a:buNone/>
              <a:defRPr sz="2025" b="1"/>
            </a:lvl3pPr>
            <a:lvl4pPr marL="1543105" indent="0">
              <a:buNone/>
              <a:defRPr sz="1800" b="1"/>
            </a:lvl4pPr>
            <a:lvl5pPr marL="2057473" indent="0">
              <a:buNone/>
              <a:defRPr sz="1800" b="1"/>
            </a:lvl5pPr>
            <a:lvl6pPr marL="2571841" indent="0">
              <a:buNone/>
              <a:defRPr sz="1800" b="1"/>
            </a:lvl6pPr>
            <a:lvl7pPr marL="3086210" indent="0">
              <a:buNone/>
              <a:defRPr sz="1800" b="1"/>
            </a:lvl7pPr>
            <a:lvl8pPr marL="3600578" indent="0">
              <a:buNone/>
              <a:defRPr sz="1800" b="1"/>
            </a:lvl8pPr>
            <a:lvl9pPr marL="4114946" indent="0">
              <a:buNone/>
              <a:defRPr sz="1800" b="1"/>
            </a:lvl9pPr>
          </a:lstStyle>
          <a:p>
            <a:pPr lvl="0"/>
            <a:r>
              <a:rPr lang="en-US"/>
              <a:t>Click to edit Master text styles</a:t>
            </a:r>
          </a:p>
        </p:txBody>
      </p:sp>
      <p:sp>
        <p:nvSpPr>
          <p:cNvPr id="4" name="Content Placeholder 3"/>
          <p:cNvSpPr>
            <a:spLocks noGrp="1"/>
          </p:cNvSpPr>
          <p:nvPr>
            <p:ph sz="half" idx="2"/>
          </p:nvPr>
        </p:nvSpPr>
        <p:spPr>
          <a:xfrm>
            <a:off x="514350" y="2174875"/>
            <a:ext cx="4545211" cy="3951288"/>
          </a:xfrm>
        </p:spPr>
        <p:txBody>
          <a:bodyPr/>
          <a:lstStyle>
            <a:lvl1pPr>
              <a:defRPr sz="2700"/>
            </a:lvl1pPr>
            <a:lvl2pPr>
              <a:defRPr sz="225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5653" y="1535113"/>
            <a:ext cx="4546997" cy="639762"/>
          </a:xfrm>
        </p:spPr>
        <p:txBody>
          <a:bodyPr anchor="b"/>
          <a:lstStyle>
            <a:lvl1pPr marL="0" indent="0">
              <a:buNone/>
              <a:defRPr sz="2700" b="1"/>
            </a:lvl1pPr>
            <a:lvl2pPr marL="514368" indent="0">
              <a:buNone/>
              <a:defRPr sz="2250" b="1"/>
            </a:lvl2pPr>
            <a:lvl3pPr marL="1028737" indent="0">
              <a:buNone/>
              <a:defRPr sz="2025" b="1"/>
            </a:lvl3pPr>
            <a:lvl4pPr marL="1543105" indent="0">
              <a:buNone/>
              <a:defRPr sz="1800" b="1"/>
            </a:lvl4pPr>
            <a:lvl5pPr marL="2057473" indent="0">
              <a:buNone/>
              <a:defRPr sz="1800" b="1"/>
            </a:lvl5pPr>
            <a:lvl6pPr marL="2571841" indent="0">
              <a:buNone/>
              <a:defRPr sz="1800" b="1"/>
            </a:lvl6pPr>
            <a:lvl7pPr marL="3086210" indent="0">
              <a:buNone/>
              <a:defRPr sz="1800" b="1"/>
            </a:lvl7pPr>
            <a:lvl8pPr marL="3600578" indent="0">
              <a:buNone/>
              <a:defRPr sz="1800" b="1"/>
            </a:lvl8pPr>
            <a:lvl9pPr marL="4114946" indent="0">
              <a:buNone/>
              <a:defRPr sz="1800" b="1"/>
            </a:lvl9pPr>
          </a:lstStyle>
          <a:p>
            <a:pPr lvl="0"/>
            <a:r>
              <a:rPr lang="en-US"/>
              <a:t>Click to edit Master text styles</a:t>
            </a:r>
          </a:p>
        </p:txBody>
      </p:sp>
      <p:sp>
        <p:nvSpPr>
          <p:cNvPr id="6" name="Content Placeholder 5"/>
          <p:cNvSpPr>
            <a:spLocks noGrp="1"/>
          </p:cNvSpPr>
          <p:nvPr>
            <p:ph sz="quarter" idx="4"/>
          </p:nvPr>
        </p:nvSpPr>
        <p:spPr>
          <a:xfrm>
            <a:off x="5225653" y="2174875"/>
            <a:ext cx="4546997" cy="3951288"/>
          </a:xfrm>
        </p:spPr>
        <p:txBody>
          <a:bodyPr/>
          <a:lstStyle>
            <a:lvl1pPr>
              <a:defRPr sz="2700"/>
            </a:lvl1pPr>
            <a:lvl2pPr>
              <a:defRPr sz="225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0E5140C-6E28-4993-A605-8E8F8A9FF768}" type="datetimeFigureOut">
              <a:rPr lang="en-US"/>
              <a:pPr>
                <a:defRPr/>
              </a:pPr>
              <a:t>2/14/2021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7918FA51-3C48-4FA8-8C9C-A0C551E46F23}" type="slidenum">
              <a:rPr lang="en-US" altLang="en-US"/>
              <a:pPr/>
              <a:t>‹#›</a:t>
            </a:fld>
            <a:endParaRPr lang="en-US" altLang="en-US"/>
          </a:p>
        </p:txBody>
      </p:sp>
    </p:spTree>
    <p:extLst>
      <p:ext uri="{BB962C8B-B14F-4D97-AF65-F5344CB8AC3E}">
        <p14:creationId xmlns:p14="http://schemas.microsoft.com/office/powerpoint/2010/main" val="1054178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FCCA756-1CCB-4E67-810B-B62771F9CB11}" type="datetimeFigureOut">
              <a:rPr lang="en-US"/>
              <a:pPr>
                <a:defRPr/>
              </a:pPr>
              <a:t>2/14/2021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9B397DEB-4C94-48FB-820E-B8C347810080}" type="slidenum">
              <a:rPr lang="en-US" altLang="en-US"/>
              <a:pPr/>
              <a:t>‹#›</a:t>
            </a:fld>
            <a:endParaRPr lang="en-US" altLang="en-US"/>
          </a:p>
        </p:txBody>
      </p:sp>
    </p:spTree>
    <p:extLst>
      <p:ext uri="{BB962C8B-B14F-4D97-AF65-F5344CB8AC3E}">
        <p14:creationId xmlns:p14="http://schemas.microsoft.com/office/powerpoint/2010/main" val="4249081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86EEA0F-4722-4297-B26A-49B60BE73978}" type="datetimeFigureOut">
              <a:rPr lang="en-US"/>
              <a:pPr>
                <a:defRPr/>
              </a:pPr>
              <a:t>2/14/2021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A7A2849C-DC9E-403F-ADB4-A61079BE63E8}" type="slidenum">
              <a:rPr lang="en-US" altLang="en-US"/>
              <a:pPr/>
              <a:t>‹#›</a:t>
            </a:fld>
            <a:endParaRPr lang="en-US" altLang="en-US"/>
          </a:p>
        </p:txBody>
      </p:sp>
    </p:spTree>
    <p:extLst>
      <p:ext uri="{BB962C8B-B14F-4D97-AF65-F5344CB8AC3E}">
        <p14:creationId xmlns:p14="http://schemas.microsoft.com/office/powerpoint/2010/main" val="2632152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352" cy="1162050"/>
          </a:xfrm>
        </p:spPr>
        <p:txBody>
          <a:bodyPr anchor="b"/>
          <a:lstStyle>
            <a:lvl1pPr algn="l">
              <a:defRPr sz="2250" b="1"/>
            </a:lvl1pPr>
          </a:lstStyle>
          <a:p>
            <a:r>
              <a:rPr lang="en-US"/>
              <a:t>Click to edit Master title style</a:t>
            </a:r>
          </a:p>
        </p:txBody>
      </p:sp>
      <p:sp>
        <p:nvSpPr>
          <p:cNvPr id="3" name="Content Placeholder 2"/>
          <p:cNvSpPr>
            <a:spLocks noGrp="1"/>
          </p:cNvSpPr>
          <p:nvPr>
            <p:ph idx="1"/>
          </p:nvPr>
        </p:nvSpPr>
        <p:spPr>
          <a:xfrm>
            <a:off x="4021932" y="273052"/>
            <a:ext cx="5750719" cy="5853113"/>
          </a:xfrm>
        </p:spPr>
        <p:txBody>
          <a:bodyPr/>
          <a:lstStyle>
            <a:lvl1pPr>
              <a:defRPr sz="3600"/>
            </a:lvl1pPr>
            <a:lvl2pPr>
              <a:defRPr sz="3150"/>
            </a:lvl2pPr>
            <a:lvl3pPr>
              <a:defRPr sz="2700"/>
            </a:lvl3pPr>
            <a:lvl4pPr>
              <a:defRPr sz="2250"/>
            </a:lvl4pPr>
            <a:lvl5pPr>
              <a:defRPr sz="2250"/>
            </a:lvl5pPr>
            <a:lvl6pPr>
              <a:defRPr sz="2250"/>
            </a:lvl6pPr>
            <a:lvl7pPr>
              <a:defRPr sz="2250"/>
            </a:lvl7pPr>
            <a:lvl8pPr>
              <a:defRPr sz="2250"/>
            </a:lvl8pPr>
            <a:lvl9pPr>
              <a:defRPr sz="2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1" y="1435102"/>
            <a:ext cx="3384352" cy="4691063"/>
          </a:xfrm>
        </p:spPr>
        <p:txBody>
          <a:bodyPr/>
          <a:lstStyle>
            <a:lvl1pPr marL="0" indent="0">
              <a:buNone/>
              <a:defRPr sz="1575"/>
            </a:lvl1pPr>
            <a:lvl2pPr marL="514368" indent="0">
              <a:buNone/>
              <a:defRPr sz="1350"/>
            </a:lvl2pPr>
            <a:lvl3pPr marL="1028737" indent="0">
              <a:buNone/>
              <a:defRPr sz="1125"/>
            </a:lvl3pPr>
            <a:lvl4pPr marL="1543105" indent="0">
              <a:buNone/>
              <a:defRPr sz="1013"/>
            </a:lvl4pPr>
            <a:lvl5pPr marL="2057473" indent="0">
              <a:buNone/>
              <a:defRPr sz="1013"/>
            </a:lvl5pPr>
            <a:lvl6pPr marL="2571841" indent="0">
              <a:buNone/>
              <a:defRPr sz="1013"/>
            </a:lvl6pPr>
            <a:lvl7pPr marL="3086210" indent="0">
              <a:buNone/>
              <a:defRPr sz="1013"/>
            </a:lvl7pPr>
            <a:lvl8pPr marL="3600578" indent="0">
              <a:buNone/>
              <a:defRPr sz="1013"/>
            </a:lvl8pPr>
            <a:lvl9pPr marL="4114946" indent="0">
              <a:buNone/>
              <a:defRPr sz="1013"/>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EAFDF6-A47B-417B-8425-513773E1ABD4}" type="datetimeFigureOut">
              <a:rPr lang="en-US"/>
              <a:pPr>
                <a:defRPr/>
              </a:pPr>
              <a:t>2/14/2021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0A39713-E360-4CDB-B882-D00832869228}" type="slidenum">
              <a:rPr lang="en-US" altLang="en-US"/>
              <a:pPr/>
              <a:t>‹#›</a:t>
            </a:fld>
            <a:endParaRPr lang="en-US" altLang="en-US"/>
          </a:p>
        </p:txBody>
      </p:sp>
    </p:spTree>
    <p:extLst>
      <p:ext uri="{BB962C8B-B14F-4D97-AF65-F5344CB8AC3E}">
        <p14:creationId xmlns:p14="http://schemas.microsoft.com/office/powerpoint/2010/main" val="654399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250" b="1"/>
            </a:lvl1pPr>
          </a:lstStyle>
          <a:p>
            <a:r>
              <a:rPr lang="en-US"/>
              <a:t>Click to edit Master title style</a:t>
            </a:r>
          </a:p>
        </p:txBody>
      </p:sp>
      <p:sp>
        <p:nvSpPr>
          <p:cNvPr id="3" name="Picture Placeholder 2"/>
          <p:cNvSpPr>
            <a:spLocks noGrp="1"/>
          </p:cNvSpPr>
          <p:nvPr>
            <p:ph type="pic" idx="1"/>
          </p:nvPr>
        </p:nvSpPr>
        <p:spPr>
          <a:xfrm>
            <a:off x="2016324" y="612775"/>
            <a:ext cx="6172200" cy="4114800"/>
          </a:xfrm>
        </p:spPr>
        <p:txBody>
          <a:bodyPr rtlCol="0">
            <a:normAutofit/>
          </a:bodyPr>
          <a:lstStyle>
            <a:lvl1pPr marL="0" indent="0">
              <a:buNone/>
              <a:defRPr sz="3600"/>
            </a:lvl1pPr>
            <a:lvl2pPr marL="514368" indent="0">
              <a:buNone/>
              <a:defRPr sz="3150"/>
            </a:lvl2pPr>
            <a:lvl3pPr marL="1028737" indent="0">
              <a:buNone/>
              <a:defRPr sz="2700"/>
            </a:lvl3pPr>
            <a:lvl4pPr marL="1543105" indent="0">
              <a:buNone/>
              <a:defRPr sz="2250"/>
            </a:lvl4pPr>
            <a:lvl5pPr marL="2057473" indent="0">
              <a:buNone/>
              <a:defRPr sz="2250"/>
            </a:lvl5pPr>
            <a:lvl6pPr marL="2571841" indent="0">
              <a:buNone/>
              <a:defRPr sz="2250"/>
            </a:lvl6pPr>
            <a:lvl7pPr marL="3086210" indent="0">
              <a:buNone/>
              <a:defRPr sz="2250"/>
            </a:lvl7pPr>
            <a:lvl8pPr marL="3600578" indent="0">
              <a:buNone/>
              <a:defRPr sz="2250"/>
            </a:lvl8pPr>
            <a:lvl9pPr marL="4114946" indent="0">
              <a:buNone/>
              <a:defRPr sz="2250"/>
            </a:lvl9pPr>
          </a:lstStyle>
          <a:p>
            <a:pPr lvl="0"/>
            <a:endParaRPr lang="en-US" noProof="0"/>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575"/>
            </a:lvl1pPr>
            <a:lvl2pPr marL="514368" indent="0">
              <a:buNone/>
              <a:defRPr sz="1350"/>
            </a:lvl2pPr>
            <a:lvl3pPr marL="1028737" indent="0">
              <a:buNone/>
              <a:defRPr sz="1125"/>
            </a:lvl3pPr>
            <a:lvl4pPr marL="1543105" indent="0">
              <a:buNone/>
              <a:defRPr sz="1013"/>
            </a:lvl4pPr>
            <a:lvl5pPr marL="2057473" indent="0">
              <a:buNone/>
              <a:defRPr sz="1013"/>
            </a:lvl5pPr>
            <a:lvl6pPr marL="2571841" indent="0">
              <a:buNone/>
              <a:defRPr sz="1013"/>
            </a:lvl6pPr>
            <a:lvl7pPr marL="3086210" indent="0">
              <a:buNone/>
              <a:defRPr sz="1013"/>
            </a:lvl7pPr>
            <a:lvl8pPr marL="3600578" indent="0">
              <a:buNone/>
              <a:defRPr sz="1013"/>
            </a:lvl8pPr>
            <a:lvl9pPr marL="4114946" indent="0">
              <a:buNone/>
              <a:defRPr sz="1013"/>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2DE9D9C-9324-4A1D-B15C-6ED582FFFB6F}" type="datetimeFigureOut">
              <a:rPr lang="en-US"/>
              <a:pPr>
                <a:defRPr/>
              </a:pPr>
              <a:t>2/14/2021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A276AAF9-87D3-4A80-8DF3-5455742C1B7F}" type="slidenum">
              <a:rPr lang="en-US" altLang="en-US"/>
              <a:pPr/>
              <a:t>‹#›</a:t>
            </a:fld>
            <a:endParaRPr lang="en-US" altLang="en-US"/>
          </a:p>
        </p:txBody>
      </p:sp>
    </p:spTree>
    <p:extLst>
      <p:ext uri="{BB962C8B-B14F-4D97-AF65-F5344CB8AC3E}">
        <p14:creationId xmlns:p14="http://schemas.microsoft.com/office/powerpoint/2010/main" val="4116526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14351" y="274638"/>
            <a:ext cx="9258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514351" y="1600202"/>
            <a:ext cx="92583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514350" y="6356352"/>
            <a:ext cx="2400300" cy="365125"/>
          </a:xfrm>
          <a:prstGeom prst="rect">
            <a:avLst/>
          </a:prstGeom>
        </p:spPr>
        <p:txBody>
          <a:bodyPr vert="horz" lIns="91440" tIns="45720" rIns="91440" bIns="45720" rtlCol="0" anchor="ctr"/>
          <a:lstStyle>
            <a:lvl1pPr algn="l" fontAlgn="auto">
              <a:spcBef>
                <a:spcPts val="0"/>
              </a:spcBef>
              <a:spcAft>
                <a:spcPts val="0"/>
              </a:spcAft>
              <a:defRPr sz="1350">
                <a:solidFill>
                  <a:schemeClr val="tx1">
                    <a:tint val="75000"/>
                  </a:schemeClr>
                </a:solidFill>
                <a:latin typeface="+mn-lt"/>
                <a:cs typeface="+mn-cs"/>
              </a:defRPr>
            </a:lvl1pPr>
          </a:lstStyle>
          <a:p>
            <a:pPr>
              <a:defRPr/>
            </a:pPr>
            <a:fld id="{9AF93C5A-67A2-4C1F-8741-FF83D1266E90}" type="datetimeFigureOut">
              <a:rPr lang="en-US"/>
              <a:pPr>
                <a:defRPr/>
              </a:pPr>
              <a:t>2/14/2021</a:t>
            </a:fld>
            <a:endParaRPr lang="en-US"/>
          </a:p>
        </p:txBody>
      </p:sp>
      <p:sp>
        <p:nvSpPr>
          <p:cNvPr id="5" name="Footer Placeholder 4"/>
          <p:cNvSpPr>
            <a:spLocks noGrp="1"/>
          </p:cNvSpPr>
          <p:nvPr>
            <p:ph type="ftr" sz="quarter" idx="3"/>
          </p:nvPr>
        </p:nvSpPr>
        <p:spPr>
          <a:xfrm>
            <a:off x="3514726" y="6356352"/>
            <a:ext cx="3257550" cy="365125"/>
          </a:xfrm>
          <a:prstGeom prst="rect">
            <a:avLst/>
          </a:prstGeom>
        </p:spPr>
        <p:txBody>
          <a:bodyPr vert="horz" lIns="91440" tIns="45720" rIns="91440" bIns="45720" rtlCol="0" anchor="ctr"/>
          <a:lstStyle>
            <a:lvl1pPr algn="ctr" fontAlgn="auto">
              <a:spcBef>
                <a:spcPts val="0"/>
              </a:spcBef>
              <a:spcAft>
                <a:spcPts val="0"/>
              </a:spcAft>
              <a:defRPr sz="135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7372350" y="6356352"/>
            <a:ext cx="2400300" cy="365125"/>
          </a:xfrm>
          <a:prstGeom prst="rect">
            <a:avLst/>
          </a:prstGeom>
        </p:spPr>
        <p:txBody>
          <a:bodyPr vert="horz" wrap="square" lIns="91440" tIns="45720" rIns="91440" bIns="45720" numCol="1" anchor="ctr" anchorCtr="0" compatLnSpc="1">
            <a:prstTxWarp prst="textNoShape">
              <a:avLst/>
            </a:prstTxWarp>
          </a:bodyPr>
          <a:lstStyle>
            <a:lvl1pPr algn="r">
              <a:defRPr sz="1350">
                <a:solidFill>
                  <a:srgbClr val="FFFFFF"/>
                </a:solidFill>
                <a:latin typeface="Calibri" panose="020F0502020204030204" pitchFamily="34" charset="0"/>
              </a:defRPr>
            </a:lvl1pPr>
          </a:lstStyle>
          <a:p>
            <a:fld id="{61F922E8-567A-4F67-871A-0C225DBC335B}" type="slidenum">
              <a:rPr lang="en-US" altLang="en-US"/>
              <a:pPr/>
              <a:t>‹#›</a:t>
            </a:fld>
            <a:endParaRPr lang="en-US" alt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950" kern="1200">
          <a:solidFill>
            <a:schemeClr val="tx1"/>
          </a:solidFill>
          <a:latin typeface="+mj-lt"/>
          <a:ea typeface="+mj-ea"/>
          <a:cs typeface="+mj-cs"/>
        </a:defRPr>
      </a:lvl1pPr>
      <a:lvl2pPr algn="ctr" rtl="0" eaLnBrk="0" fontAlgn="base" hangingPunct="0">
        <a:spcBef>
          <a:spcPct val="0"/>
        </a:spcBef>
        <a:spcAft>
          <a:spcPct val="0"/>
        </a:spcAft>
        <a:defRPr sz="4950">
          <a:solidFill>
            <a:schemeClr val="tx1"/>
          </a:solidFill>
          <a:latin typeface="Calibri" pitchFamily="34" charset="0"/>
        </a:defRPr>
      </a:lvl2pPr>
      <a:lvl3pPr algn="ctr" rtl="0" eaLnBrk="0" fontAlgn="base" hangingPunct="0">
        <a:spcBef>
          <a:spcPct val="0"/>
        </a:spcBef>
        <a:spcAft>
          <a:spcPct val="0"/>
        </a:spcAft>
        <a:defRPr sz="4950">
          <a:solidFill>
            <a:schemeClr val="tx1"/>
          </a:solidFill>
          <a:latin typeface="Calibri" pitchFamily="34" charset="0"/>
        </a:defRPr>
      </a:lvl3pPr>
      <a:lvl4pPr algn="ctr" rtl="0" eaLnBrk="0" fontAlgn="base" hangingPunct="0">
        <a:spcBef>
          <a:spcPct val="0"/>
        </a:spcBef>
        <a:spcAft>
          <a:spcPct val="0"/>
        </a:spcAft>
        <a:defRPr sz="4950">
          <a:solidFill>
            <a:schemeClr val="tx1"/>
          </a:solidFill>
          <a:latin typeface="Calibri" pitchFamily="34" charset="0"/>
        </a:defRPr>
      </a:lvl4pPr>
      <a:lvl5pPr algn="ctr" rtl="0" eaLnBrk="0" fontAlgn="base" hangingPunct="0">
        <a:spcBef>
          <a:spcPct val="0"/>
        </a:spcBef>
        <a:spcAft>
          <a:spcPct val="0"/>
        </a:spcAft>
        <a:defRPr sz="4950">
          <a:solidFill>
            <a:schemeClr val="tx1"/>
          </a:solidFill>
          <a:latin typeface="Calibri" pitchFamily="34" charset="0"/>
        </a:defRPr>
      </a:lvl5pPr>
      <a:lvl6pPr marL="514368" algn="ctr" rtl="0" fontAlgn="base">
        <a:spcBef>
          <a:spcPct val="0"/>
        </a:spcBef>
        <a:spcAft>
          <a:spcPct val="0"/>
        </a:spcAft>
        <a:defRPr sz="4950">
          <a:solidFill>
            <a:schemeClr val="tx1"/>
          </a:solidFill>
          <a:latin typeface="Calibri" pitchFamily="34" charset="0"/>
        </a:defRPr>
      </a:lvl6pPr>
      <a:lvl7pPr marL="1028737" algn="ctr" rtl="0" fontAlgn="base">
        <a:spcBef>
          <a:spcPct val="0"/>
        </a:spcBef>
        <a:spcAft>
          <a:spcPct val="0"/>
        </a:spcAft>
        <a:defRPr sz="4950">
          <a:solidFill>
            <a:schemeClr val="tx1"/>
          </a:solidFill>
          <a:latin typeface="Calibri" pitchFamily="34" charset="0"/>
        </a:defRPr>
      </a:lvl7pPr>
      <a:lvl8pPr marL="1543105" algn="ctr" rtl="0" fontAlgn="base">
        <a:spcBef>
          <a:spcPct val="0"/>
        </a:spcBef>
        <a:spcAft>
          <a:spcPct val="0"/>
        </a:spcAft>
        <a:defRPr sz="4950">
          <a:solidFill>
            <a:schemeClr val="tx1"/>
          </a:solidFill>
          <a:latin typeface="Calibri" pitchFamily="34" charset="0"/>
        </a:defRPr>
      </a:lvl8pPr>
      <a:lvl9pPr marL="2057473" algn="ctr" rtl="0" fontAlgn="base">
        <a:spcBef>
          <a:spcPct val="0"/>
        </a:spcBef>
        <a:spcAft>
          <a:spcPct val="0"/>
        </a:spcAft>
        <a:defRPr sz="4950">
          <a:solidFill>
            <a:schemeClr val="tx1"/>
          </a:solidFill>
          <a:latin typeface="Calibri" pitchFamily="34" charset="0"/>
        </a:defRPr>
      </a:lvl9pPr>
    </p:titleStyle>
    <p:bodyStyle>
      <a:lvl1pPr marL="385776" indent="-385776" algn="l" rtl="0" eaLnBrk="0" fontAlgn="base" hangingPunct="0">
        <a:spcBef>
          <a:spcPct val="20000"/>
        </a:spcBef>
        <a:spcAft>
          <a:spcPct val="0"/>
        </a:spcAft>
        <a:buFont typeface="Arial" panose="020B0604020202020204" pitchFamily="34" charset="0"/>
        <a:buChar char="•"/>
        <a:defRPr sz="3600" kern="1200">
          <a:solidFill>
            <a:schemeClr val="tx1"/>
          </a:solidFill>
          <a:latin typeface="+mn-lt"/>
          <a:ea typeface="+mn-ea"/>
          <a:cs typeface="+mn-cs"/>
        </a:defRPr>
      </a:lvl1pPr>
      <a:lvl2pPr marL="835848" indent="-321480" algn="l" rtl="0" eaLnBrk="0" fontAlgn="base" hangingPunct="0">
        <a:spcBef>
          <a:spcPct val="20000"/>
        </a:spcBef>
        <a:spcAft>
          <a:spcPct val="0"/>
        </a:spcAft>
        <a:buFont typeface="Arial" panose="020B0604020202020204" pitchFamily="34" charset="0"/>
        <a:buChar char="–"/>
        <a:defRPr sz="3150" kern="1200">
          <a:solidFill>
            <a:schemeClr val="tx1"/>
          </a:solidFill>
          <a:latin typeface="+mn-lt"/>
          <a:ea typeface="+mn-ea"/>
          <a:cs typeface="+mn-cs"/>
        </a:defRPr>
      </a:lvl2pPr>
      <a:lvl3pPr marL="1285921" indent="-257184" algn="l"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mn-ea"/>
          <a:cs typeface="+mn-cs"/>
        </a:defRPr>
      </a:lvl3pPr>
      <a:lvl4pPr marL="1800289" indent="-257184" algn="l" rtl="0" eaLnBrk="0" fontAlgn="base" hangingPunct="0">
        <a:spcBef>
          <a:spcPct val="20000"/>
        </a:spcBef>
        <a:spcAft>
          <a:spcPct val="0"/>
        </a:spcAft>
        <a:buFont typeface="Arial" panose="020B0604020202020204" pitchFamily="34" charset="0"/>
        <a:buChar char="–"/>
        <a:defRPr sz="2250" kern="1200">
          <a:solidFill>
            <a:schemeClr val="tx1"/>
          </a:solidFill>
          <a:latin typeface="+mn-lt"/>
          <a:ea typeface="+mn-ea"/>
          <a:cs typeface="+mn-cs"/>
        </a:defRPr>
      </a:lvl4pPr>
      <a:lvl5pPr marL="2314657" indent="-257184" algn="l" rtl="0" eaLnBrk="0" fontAlgn="base" hangingPunct="0">
        <a:spcBef>
          <a:spcPct val="20000"/>
        </a:spcBef>
        <a:spcAft>
          <a:spcPct val="0"/>
        </a:spcAft>
        <a:buFont typeface="Arial" panose="020B0604020202020204" pitchFamily="34" charset="0"/>
        <a:buChar char="»"/>
        <a:defRPr sz="2250" kern="1200">
          <a:solidFill>
            <a:schemeClr val="tx1"/>
          </a:solidFill>
          <a:latin typeface="+mn-lt"/>
          <a:ea typeface="+mn-ea"/>
          <a:cs typeface="+mn-cs"/>
        </a:defRPr>
      </a:lvl5pPr>
      <a:lvl6pPr marL="2829026" indent="-257184" algn="l" defTabSz="1028737" rtl="0" eaLnBrk="1" latinLnBrk="0" hangingPunct="1">
        <a:spcBef>
          <a:spcPct val="20000"/>
        </a:spcBef>
        <a:buFont typeface="Arial" pitchFamily="34" charset="0"/>
        <a:buChar char="•"/>
        <a:defRPr sz="2250" kern="1200">
          <a:solidFill>
            <a:schemeClr val="tx1"/>
          </a:solidFill>
          <a:latin typeface="+mn-lt"/>
          <a:ea typeface="+mn-ea"/>
          <a:cs typeface="+mn-cs"/>
        </a:defRPr>
      </a:lvl6pPr>
      <a:lvl7pPr marL="3343394" indent="-257184" algn="l" defTabSz="1028737" rtl="0" eaLnBrk="1" latinLnBrk="0" hangingPunct="1">
        <a:spcBef>
          <a:spcPct val="20000"/>
        </a:spcBef>
        <a:buFont typeface="Arial" pitchFamily="34" charset="0"/>
        <a:buChar char="•"/>
        <a:defRPr sz="2250" kern="1200">
          <a:solidFill>
            <a:schemeClr val="tx1"/>
          </a:solidFill>
          <a:latin typeface="+mn-lt"/>
          <a:ea typeface="+mn-ea"/>
          <a:cs typeface="+mn-cs"/>
        </a:defRPr>
      </a:lvl7pPr>
      <a:lvl8pPr marL="3857762" indent="-257184" algn="l" defTabSz="1028737" rtl="0" eaLnBrk="1" latinLnBrk="0" hangingPunct="1">
        <a:spcBef>
          <a:spcPct val="20000"/>
        </a:spcBef>
        <a:buFont typeface="Arial" pitchFamily="34" charset="0"/>
        <a:buChar char="•"/>
        <a:defRPr sz="2250" kern="1200">
          <a:solidFill>
            <a:schemeClr val="tx1"/>
          </a:solidFill>
          <a:latin typeface="+mn-lt"/>
          <a:ea typeface="+mn-ea"/>
          <a:cs typeface="+mn-cs"/>
        </a:defRPr>
      </a:lvl8pPr>
      <a:lvl9pPr marL="4372130" indent="-257184" algn="l" defTabSz="1028737" rtl="0" eaLnBrk="1" latinLnBrk="0" hangingPunct="1">
        <a:spcBef>
          <a:spcPct val="20000"/>
        </a:spcBef>
        <a:buFont typeface="Arial" pitchFamily="34" charset="0"/>
        <a:buChar char="•"/>
        <a:defRPr sz="2250" kern="1200">
          <a:solidFill>
            <a:schemeClr val="tx1"/>
          </a:solidFill>
          <a:latin typeface="+mn-lt"/>
          <a:ea typeface="+mn-ea"/>
          <a:cs typeface="+mn-cs"/>
        </a:defRPr>
      </a:lvl9pPr>
    </p:bodyStyle>
    <p:otherStyle>
      <a:defPPr>
        <a:defRPr lang="en-US"/>
      </a:defPPr>
      <a:lvl1pPr marL="0" algn="l" defTabSz="1028737" rtl="0" eaLnBrk="1" latinLnBrk="0" hangingPunct="1">
        <a:defRPr sz="2025" kern="1200">
          <a:solidFill>
            <a:schemeClr val="tx1"/>
          </a:solidFill>
          <a:latin typeface="+mn-lt"/>
          <a:ea typeface="+mn-ea"/>
          <a:cs typeface="+mn-cs"/>
        </a:defRPr>
      </a:lvl1pPr>
      <a:lvl2pPr marL="514368" algn="l" defTabSz="1028737" rtl="0" eaLnBrk="1" latinLnBrk="0" hangingPunct="1">
        <a:defRPr sz="2025" kern="1200">
          <a:solidFill>
            <a:schemeClr val="tx1"/>
          </a:solidFill>
          <a:latin typeface="+mn-lt"/>
          <a:ea typeface="+mn-ea"/>
          <a:cs typeface="+mn-cs"/>
        </a:defRPr>
      </a:lvl2pPr>
      <a:lvl3pPr marL="1028737" algn="l" defTabSz="1028737" rtl="0" eaLnBrk="1" latinLnBrk="0" hangingPunct="1">
        <a:defRPr sz="2025" kern="1200">
          <a:solidFill>
            <a:schemeClr val="tx1"/>
          </a:solidFill>
          <a:latin typeface="+mn-lt"/>
          <a:ea typeface="+mn-ea"/>
          <a:cs typeface="+mn-cs"/>
        </a:defRPr>
      </a:lvl3pPr>
      <a:lvl4pPr marL="1543105" algn="l" defTabSz="1028737" rtl="0" eaLnBrk="1" latinLnBrk="0" hangingPunct="1">
        <a:defRPr sz="2025" kern="1200">
          <a:solidFill>
            <a:schemeClr val="tx1"/>
          </a:solidFill>
          <a:latin typeface="+mn-lt"/>
          <a:ea typeface="+mn-ea"/>
          <a:cs typeface="+mn-cs"/>
        </a:defRPr>
      </a:lvl4pPr>
      <a:lvl5pPr marL="2057473" algn="l" defTabSz="1028737" rtl="0" eaLnBrk="1" latinLnBrk="0" hangingPunct="1">
        <a:defRPr sz="2025" kern="1200">
          <a:solidFill>
            <a:schemeClr val="tx1"/>
          </a:solidFill>
          <a:latin typeface="+mn-lt"/>
          <a:ea typeface="+mn-ea"/>
          <a:cs typeface="+mn-cs"/>
        </a:defRPr>
      </a:lvl5pPr>
      <a:lvl6pPr marL="2571841" algn="l" defTabSz="1028737" rtl="0" eaLnBrk="1" latinLnBrk="0" hangingPunct="1">
        <a:defRPr sz="2025" kern="1200">
          <a:solidFill>
            <a:schemeClr val="tx1"/>
          </a:solidFill>
          <a:latin typeface="+mn-lt"/>
          <a:ea typeface="+mn-ea"/>
          <a:cs typeface="+mn-cs"/>
        </a:defRPr>
      </a:lvl6pPr>
      <a:lvl7pPr marL="3086210" algn="l" defTabSz="1028737" rtl="0" eaLnBrk="1" latinLnBrk="0" hangingPunct="1">
        <a:defRPr sz="2025" kern="1200">
          <a:solidFill>
            <a:schemeClr val="tx1"/>
          </a:solidFill>
          <a:latin typeface="+mn-lt"/>
          <a:ea typeface="+mn-ea"/>
          <a:cs typeface="+mn-cs"/>
        </a:defRPr>
      </a:lvl7pPr>
      <a:lvl8pPr marL="3600578" algn="l" defTabSz="1028737" rtl="0" eaLnBrk="1" latinLnBrk="0" hangingPunct="1">
        <a:defRPr sz="2025" kern="1200">
          <a:solidFill>
            <a:schemeClr val="tx1"/>
          </a:solidFill>
          <a:latin typeface="+mn-lt"/>
          <a:ea typeface="+mn-ea"/>
          <a:cs typeface="+mn-cs"/>
        </a:defRPr>
      </a:lvl8pPr>
      <a:lvl9pPr marL="4114946" algn="l" defTabSz="1028737" rtl="0" eaLnBrk="1" latinLnBrk="0" hangingPunct="1">
        <a:defRPr sz="20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hyperlink" Target="https://caves.org/" TargetMode="External"/><Relationship Id="rId4" Type="http://schemas.openxmlformats.org/officeDocument/2006/relationships/hyperlink" Target="mailto:nss@caves.or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A7EC9A1C-EF32-4A39-B58F-22806D0794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7250" y="290755"/>
            <a:ext cx="2956871" cy="1541834"/>
          </a:xfrm>
          <a:prstGeom prst="rect">
            <a:avLst/>
          </a:prstGeom>
        </p:spPr>
      </p:pic>
      <p:sp>
        <p:nvSpPr>
          <p:cNvPr id="11" name="TextBox 10">
            <a:extLst>
              <a:ext uri="{FF2B5EF4-FFF2-40B4-BE49-F238E27FC236}">
                <a16:creationId xmlns:a16="http://schemas.microsoft.com/office/drawing/2014/main" id="{5D4016FB-4371-4A9F-B9C6-9F16C7970B12}"/>
              </a:ext>
            </a:extLst>
          </p:cNvPr>
          <p:cNvSpPr txBox="1"/>
          <p:nvPr/>
        </p:nvSpPr>
        <p:spPr>
          <a:xfrm>
            <a:off x="4813035" y="573562"/>
            <a:ext cx="4637660" cy="1200829"/>
          </a:xfrm>
          <a:prstGeom prst="rect">
            <a:avLst/>
          </a:prstGeom>
          <a:noFill/>
        </p:spPr>
        <p:txBody>
          <a:bodyPr wrap="none" rtlCol="0">
            <a:spAutoFit/>
          </a:bodyPr>
          <a:lstStyle/>
          <a:p>
            <a:pPr algn="ctr"/>
            <a:r>
              <a:rPr lang="en-US" sz="3600" dirty="0">
                <a:solidFill>
                  <a:srgbClr val="FFFF00"/>
                </a:solidFill>
              </a:rPr>
              <a:t>An NSS Audio-Visual </a:t>
            </a:r>
          </a:p>
          <a:p>
            <a:pPr algn="ctr"/>
            <a:r>
              <a:rPr lang="en-US" sz="3600" dirty="0">
                <a:solidFill>
                  <a:srgbClr val="FFFF00"/>
                </a:solidFill>
              </a:rPr>
              <a:t>Library Presentation</a:t>
            </a:r>
          </a:p>
        </p:txBody>
      </p:sp>
      <p:cxnSp>
        <p:nvCxnSpPr>
          <p:cNvPr id="12" name="Straight Connector 11">
            <a:extLst>
              <a:ext uri="{FF2B5EF4-FFF2-40B4-BE49-F238E27FC236}">
                <a16:creationId xmlns:a16="http://schemas.microsoft.com/office/drawing/2014/main" id="{3CBAC32A-9FEA-4CE7-B80C-FAAFA2003FF1}"/>
              </a:ext>
            </a:extLst>
          </p:cNvPr>
          <p:cNvCxnSpPr/>
          <p:nvPr/>
        </p:nvCxnSpPr>
        <p:spPr>
          <a:xfrm flipV="1">
            <a:off x="342900" y="2110741"/>
            <a:ext cx="9429750" cy="1612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AACB77B2-6511-44A8-A5FC-A61F8688B504}"/>
              </a:ext>
            </a:extLst>
          </p:cNvPr>
          <p:cNvSpPr txBox="1">
            <a:spLocks/>
          </p:cNvSpPr>
          <p:nvPr/>
        </p:nvSpPr>
        <p:spPr bwMode="auto">
          <a:xfrm>
            <a:off x="0" y="2577821"/>
            <a:ext cx="10287001"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2870" tIns="51435" rIns="102870" bIns="51435"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Black" panose="020B0A04020102020204" pitchFamily="34" charset="0"/>
              </a:rPr>
              <a:t>Locomotive Breath</a:t>
            </a:r>
          </a:p>
          <a:p>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Black" panose="020B0A04020102020204" pitchFamily="34" charset="0"/>
              </a:rPr>
              <a:t>Cave, VA</a:t>
            </a:r>
          </a:p>
        </p:txBody>
      </p:sp>
      <p:sp>
        <p:nvSpPr>
          <p:cNvPr id="14" name="Subtitle 2">
            <a:extLst>
              <a:ext uri="{FF2B5EF4-FFF2-40B4-BE49-F238E27FC236}">
                <a16:creationId xmlns:a16="http://schemas.microsoft.com/office/drawing/2014/main" id="{D484D12E-08A2-4F3A-8C1D-35B9EE46837D}"/>
              </a:ext>
            </a:extLst>
          </p:cNvPr>
          <p:cNvSpPr>
            <a:spLocks noGrp="1"/>
          </p:cNvSpPr>
          <p:nvPr>
            <p:ph type="subTitle" idx="1"/>
          </p:nvPr>
        </p:nvSpPr>
        <p:spPr>
          <a:xfrm>
            <a:off x="-1" y="5342564"/>
            <a:ext cx="10287001" cy="666328"/>
          </a:xfrm>
        </p:spPr>
        <p:txBody>
          <a:bodyPr/>
          <a:lstStyle/>
          <a:p>
            <a:r>
              <a:rPr lang="en-US" sz="2700" dirty="0"/>
              <a:t>Paul and Lee Stevens (1990)</a:t>
            </a:r>
          </a:p>
        </p:txBody>
      </p:sp>
      <p:sp>
        <p:nvSpPr>
          <p:cNvPr id="15" name="TextBox 14">
            <a:extLst>
              <a:ext uri="{FF2B5EF4-FFF2-40B4-BE49-F238E27FC236}">
                <a16:creationId xmlns:a16="http://schemas.microsoft.com/office/drawing/2014/main" id="{4E5069CC-D2DB-4CE4-8766-325B1FECADE8}"/>
              </a:ext>
            </a:extLst>
          </p:cNvPr>
          <p:cNvSpPr txBox="1"/>
          <p:nvPr/>
        </p:nvSpPr>
        <p:spPr>
          <a:xfrm>
            <a:off x="1" y="6469059"/>
            <a:ext cx="10287001" cy="404356"/>
          </a:xfrm>
          <a:prstGeom prst="rect">
            <a:avLst/>
          </a:prstGeom>
          <a:noFill/>
        </p:spPr>
        <p:txBody>
          <a:bodyPr wrap="square">
            <a:spAutoFit/>
          </a:bodyPr>
          <a:lstStyle/>
          <a:p>
            <a:pPr algn="ctr"/>
            <a:r>
              <a:rPr lang="en-US" sz="2025" dirty="0"/>
              <a:t>S745             68 Slides           2/14/2021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9">
            <a:extLst>
              <a:ext uri="{FF2B5EF4-FFF2-40B4-BE49-F238E27FC236}">
                <a16:creationId xmlns:a16="http://schemas.microsoft.com/office/drawing/2014/main" id="{700555AB-DB20-4C77-88FB-CA9F2D75B23C}"/>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20638"/>
            <a:ext cx="10287000" cy="6815137"/>
          </a:xfrm>
          <a:prstGeom prst="rect">
            <a:avLst/>
          </a:prstGeom>
        </p:spPr>
      </p:pic>
    </p:spTree>
    <p:extLst>
      <p:ext uri="{BB962C8B-B14F-4D97-AF65-F5344CB8AC3E}">
        <p14:creationId xmlns:p14="http://schemas.microsoft.com/office/powerpoint/2010/main" val="3902026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10">
            <a:extLst>
              <a:ext uri="{FF2B5EF4-FFF2-40B4-BE49-F238E27FC236}">
                <a16:creationId xmlns:a16="http://schemas.microsoft.com/office/drawing/2014/main" id="{B5478B2B-E70C-4A37-8F0D-AFCB4200BC30}"/>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14288"/>
            <a:ext cx="10287000" cy="6827837"/>
          </a:xfrm>
          <a:prstGeom prst="rect">
            <a:avLst/>
          </a:prstGeom>
        </p:spPr>
      </p:pic>
    </p:spTree>
    <p:extLst>
      <p:ext uri="{BB962C8B-B14F-4D97-AF65-F5344CB8AC3E}">
        <p14:creationId xmlns:p14="http://schemas.microsoft.com/office/powerpoint/2010/main" val="1448609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11">
            <a:extLst>
              <a:ext uri="{FF2B5EF4-FFF2-40B4-BE49-F238E27FC236}">
                <a16:creationId xmlns:a16="http://schemas.microsoft.com/office/drawing/2014/main" id="{B30179F4-2A67-41AE-9A54-D870F8C48C48}"/>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15875"/>
            <a:ext cx="10287000" cy="6824663"/>
          </a:xfrm>
          <a:prstGeom prst="rect">
            <a:avLst/>
          </a:prstGeom>
        </p:spPr>
      </p:pic>
    </p:spTree>
    <p:extLst>
      <p:ext uri="{BB962C8B-B14F-4D97-AF65-F5344CB8AC3E}">
        <p14:creationId xmlns:p14="http://schemas.microsoft.com/office/powerpoint/2010/main" val="692758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12">
            <a:extLst>
              <a:ext uri="{FF2B5EF4-FFF2-40B4-BE49-F238E27FC236}">
                <a16:creationId xmlns:a16="http://schemas.microsoft.com/office/drawing/2014/main" id="{70EEF09C-7532-46EA-B4BF-EC5A8FFC1D81}"/>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14288"/>
            <a:ext cx="10287000" cy="6827837"/>
          </a:xfrm>
          <a:prstGeom prst="rect">
            <a:avLst/>
          </a:prstGeom>
        </p:spPr>
      </p:pic>
    </p:spTree>
    <p:extLst>
      <p:ext uri="{BB962C8B-B14F-4D97-AF65-F5344CB8AC3E}">
        <p14:creationId xmlns:p14="http://schemas.microsoft.com/office/powerpoint/2010/main" val="40131156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13">
            <a:extLst>
              <a:ext uri="{FF2B5EF4-FFF2-40B4-BE49-F238E27FC236}">
                <a16:creationId xmlns:a16="http://schemas.microsoft.com/office/drawing/2014/main" id="{83A1C97C-FEFF-4EFF-86E5-9676FC4517C8}"/>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14288"/>
            <a:ext cx="10287000" cy="6827837"/>
          </a:xfrm>
          <a:prstGeom prst="rect">
            <a:avLst/>
          </a:prstGeom>
        </p:spPr>
      </p:pic>
    </p:spTree>
    <p:extLst>
      <p:ext uri="{BB962C8B-B14F-4D97-AF65-F5344CB8AC3E}">
        <p14:creationId xmlns:p14="http://schemas.microsoft.com/office/powerpoint/2010/main" val="508619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14">
            <a:extLst>
              <a:ext uri="{FF2B5EF4-FFF2-40B4-BE49-F238E27FC236}">
                <a16:creationId xmlns:a16="http://schemas.microsoft.com/office/drawing/2014/main" id="{3230EF07-BABA-430A-81AF-73016F27A9C3}"/>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710201" y="1138702"/>
            <a:ext cx="6880359" cy="4558237"/>
          </a:xfrm>
          <a:prstGeom prst="rect">
            <a:avLst/>
          </a:prstGeom>
        </p:spPr>
      </p:pic>
    </p:spTree>
    <p:extLst>
      <p:ext uri="{BB962C8B-B14F-4D97-AF65-F5344CB8AC3E}">
        <p14:creationId xmlns:p14="http://schemas.microsoft.com/office/powerpoint/2010/main" val="96854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15">
            <a:extLst>
              <a:ext uri="{FF2B5EF4-FFF2-40B4-BE49-F238E27FC236}">
                <a16:creationId xmlns:a16="http://schemas.microsoft.com/office/drawing/2014/main" id="{66186DDF-D9CF-4CA3-817F-06DFC9FE46A9}"/>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14288"/>
            <a:ext cx="10287000" cy="6827837"/>
          </a:xfrm>
          <a:prstGeom prst="rect">
            <a:avLst/>
          </a:prstGeom>
        </p:spPr>
      </p:pic>
    </p:spTree>
    <p:extLst>
      <p:ext uri="{BB962C8B-B14F-4D97-AF65-F5344CB8AC3E}">
        <p14:creationId xmlns:p14="http://schemas.microsoft.com/office/powerpoint/2010/main" val="4904618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16">
            <a:extLst>
              <a:ext uri="{FF2B5EF4-FFF2-40B4-BE49-F238E27FC236}">
                <a16:creationId xmlns:a16="http://schemas.microsoft.com/office/drawing/2014/main" id="{2F42C2F2-2D6E-41C7-A389-AFE4DDFC8C95}"/>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15875"/>
            <a:ext cx="10287000" cy="6824663"/>
          </a:xfrm>
          <a:prstGeom prst="rect">
            <a:avLst/>
          </a:prstGeom>
        </p:spPr>
      </p:pic>
    </p:spTree>
    <p:extLst>
      <p:ext uri="{BB962C8B-B14F-4D97-AF65-F5344CB8AC3E}">
        <p14:creationId xmlns:p14="http://schemas.microsoft.com/office/powerpoint/2010/main" val="12559991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17">
            <a:extLst>
              <a:ext uri="{FF2B5EF4-FFF2-40B4-BE49-F238E27FC236}">
                <a16:creationId xmlns:a16="http://schemas.microsoft.com/office/drawing/2014/main" id="{B1FD999D-DBA6-4526-B155-FF0C71A42D7F}"/>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729610" y="1234313"/>
            <a:ext cx="6765341" cy="4482038"/>
          </a:xfrm>
          <a:prstGeom prst="rect">
            <a:avLst/>
          </a:prstGeom>
        </p:spPr>
      </p:pic>
    </p:spTree>
    <p:extLst>
      <p:ext uri="{BB962C8B-B14F-4D97-AF65-F5344CB8AC3E}">
        <p14:creationId xmlns:p14="http://schemas.microsoft.com/office/powerpoint/2010/main" val="4162072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18">
            <a:extLst>
              <a:ext uri="{FF2B5EF4-FFF2-40B4-BE49-F238E27FC236}">
                <a16:creationId xmlns:a16="http://schemas.microsoft.com/office/drawing/2014/main" id="{04099539-3423-4670-8AF9-DDB04A931342}"/>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9525"/>
            <a:ext cx="10287000" cy="6837363"/>
          </a:xfrm>
          <a:prstGeom prst="rect">
            <a:avLst/>
          </a:prstGeom>
        </p:spPr>
      </p:pic>
    </p:spTree>
    <p:extLst>
      <p:ext uri="{BB962C8B-B14F-4D97-AF65-F5344CB8AC3E}">
        <p14:creationId xmlns:p14="http://schemas.microsoft.com/office/powerpoint/2010/main" val="3656613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
            <a:extLst>
              <a:ext uri="{FF2B5EF4-FFF2-40B4-BE49-F238E27FC236}">
                <a16:creationId xmlns:a16="http://schemas.microsoft.com/office/drawing/2014/main" id="{FC78C3F1-CF5C-4679-A532-AA9373302B08}"/>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20638"/>
            <a:ext cx="10287000" cy="6815137"/>
          </a:xfrm>
          <a:prstGeom prst="rect">
            <a:avLst/>
          </a:prstGeom>
        </p:spPr>
      </p:pic>
    </p:spTree>
    <p:extLst>
      <p:ext uri="{BB962C8B-B14F-4D97-AF65-F5344CB8AC3E}">
        <p14:creationId xmlns:p14="http://schemas.microsoft.com/office/powerpoint/2010/main" val="35481511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19">
            <a:extLst>
              <a:ext uri="{FF2B5EF4-FFF2-40B4-BE49-F238E27FC236}">
                <a16:creationId xmlns:a16="http://schemas.microsoft.com/office/drawing/2014/main" id="{5204712E-E8B8-4C94-8482-197DE4EDE4D5}"/>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711272" y="1139772"/>
            <a:ext cx="6877156" cy="4559300"/>
          </a:xfrm>
          <a:prstGeom prst="rect">
            <a:avLst/>
          </a:prstGeom>
        </p:spPr>
      </p:pic>
    </p:spTree>
    <p:extLst>
      <p:ext uri="{BB962C8B-B14F-4D97-AF65-F5344CB8AC3E}">
        <p14:creationId xmlns:p14="http://schemas.microsoft.com/office/powerpoint/2010/main" val="1775754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20">
            <a:extLst>
              <a:ext uri="{FF2B5EF4-FFF2-40B4-BE49-F238E27FC236}">
                <a16:creationId xmlns:a16="http://schemas.microsoft.com/office/drawing/2014/main" id="{7A27F825-0D7F-473C-B216-7F843780D402}"/>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20638"/>
            <a:ext cx="10287000" cy="6815137"/>
          </a:xfrm>
          <a:prstGeom prst="rect">
            <a:avLst/>
          </a:prstGeom>
        </p:spPr>
      </p:pic>
    </p:spTree>
    <p:extLst>
      <p:ext uri="{BB962C8B-B14F-4D97-AF65-F5344CB8AC3E}">
        <p14:creationId xmlns:p14="http://schemas.microsoft.com/office/powerpoint/2010/main" val="90903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21">
            <a:extLst>
              <a:ext uri="{FF2B5EF4-FFF2-40B4-BE49-F238E27FC236}">
                <a16:creationId xmlns:a16="http://schemas.microsoft.com/office/drawing/2014/main" id="{277482FB-A532-4345-B46F-6E64AC8128B9}"/>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712357" y="1140860"/>
            <a:ext cx="6870749" cy="4563535"/>
          </a:xfrm>
          <a:prstGeom prst="rect">
            <a:avLst/>
          </a:prstGeom>
        </p:spPr>
      </p:pic>
    </p:spTree>
    <p:extLst>
      <p:ext uri="{BB962C8B-B14F-4D97-AF65-F5344CB8AC3E}">
        <p14:creationId xmlns:p14="http://schemas.microsoft.com/office/powerpoint/2010/main" val="41700751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22">
            <a:extLst>
              <a:ext uri="{FF2B5EF4-FFF2-40B4-BE49-F238E27FC236}">
                <a16:creationId xmlns:a16="http://schemas.microsoft.com/office/drawing/2014/main" id="{39501B1A-A0DB-4697-9E77-D542B4B7B0CF}"/>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692933" y="1142208"/>
            <a:ext cx="6901133" cy="4572000"/>
          </a:xfrm>
          <a:prstGeom prst="rect">
            <a:avLst/>
          </a:prstGeom>
        </p:spPr>
      </p:pic>
    </p:spTree>
    <p:extLst>
      <p:ext uri="{BB962C8B-B14F-4D97-AF65-F5344CB8AC3E}">
        <p14:creationId xmlns:p14="http://schemas.microsoft.com/office/powerpoint/2010/main" val="8885231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23">
            <a:extLst>
              <a:ext uri="{FF2B5EF4-FFF2-40B4-BE49-F238E27FC236}">
                <a16:creationId xmlns:a16="http://schemas.microsoft.com/office/drawing/2014/main" id="{BA0A64E5-C2FB-4A43-838F-FAB975C63F9F}"/>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15875"/>
            <a:ext cx="10287000" cy="6824663"/>
          </a:xfrm>
          <a:prstGeom prst="rect">
            <a:avLst/>
          </a:prstGeom>
        </p:spPr>
      </p:pic>
    </p:spTree>
    <p:extLst>
      <p:ext uri="{BB962C8B-B14F-4D97-AF65-F5344CB8AC3E}">
        <p14:creationId xmlns:p14="http://schemas.microsoft.com/office/powerpoint/2010/main" val="31576112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24">
            <a:extLst>
              <a:ext uri="{FF2B5EF4-FFF2-40B4-BE49-F238E27FC236}">
                <a16:creationId xmlns:a16="http://schemas.microsoft.com/office/drawing/2014/main" id="{78227325-4DAF-4795-B0C9-AE963CA58419}"/>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713973" y="1153058"/>
            <a:ext cx="6857999" cy="4551890"/>
          </a:xfrm>
          <a:prstGeom prst="rect">
            <a:avLst/>
          </a:prstGeom>
        </p:spPr>
      </p:pic>
    </p:spTree>
    <p:extLst>
      <p:ext uri="{BB962C8B-B14F-4D97-AF65-F5344CB8AC3E}">
        <p14:creationId xmlns:p14="http://schemas.microsoft.com/office/powerpoint/2010/main" val="2613106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25">
            <a:extLst>
              <a:ext uri="{FF2B5EF4-FFF2-40B4-BE49-F238E27FC236}">
                <a16:creationId xmlns:a16="http://schemas.microsoft.com/office/drawing/2014/main" id="{FA15DAE6-6A98-4BF4-B991-28906F3EF03B}"/>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20638"/>
            <a:ext cx="10287000" cy="6815137"/>
          </a:xfrm>
          <a:prstGeom prst="rect">
            <a:avLst/>
          </a:prstGeom>
        </p:spPr>
      </p:pic>
    </p:spTree>
    <p:extLst>
      <p:ext uri="{BB962C8B-B14F-4D97-AF65-F5344CB8AC3E}">
        <p14:creationId xmlns:p14="http://schemas.microsoft.com/office/powerpoint/2010/main" val="23626170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26">
            <a:extLst>
              <a:ext uri="{FF2B5EF4-FFF2-40B4-BE49-F238E27FC236}">
                <a16:creationId xmlns:a16="http://schemas.microsoft.com/office/drawing/2014/main" id="{ED5D6503-511D-4C0B-9A96-505B6CE48C46}"/>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6350"/>
            <a:ext cx="10287000" cy="6845300"/>
          </a:xfrm>
          <a:prstGeom prst="rect">
            <a:avLst/>
          </a:prstGeom>
        </p:spPr>
      </p:pic>
    </p:spTree>
    <p:extLst>
      <p:ext uri="{BB962C8B-B14F-4D97-AF65-F5344CB8AC3E}">
        <p14:creationId xmlns:p14="http://schemas.microsoft.com/office/powerpoint/2010/main" val="19350127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27">
            <a:extLst>
              <a:ext uri="{FF2B5EF4-FFF2-40B4-BE49-F238E27FC236}">
                <a16:creationId xmlns:a16="http://schemas.microsoft.com/office/drawing/2014/main" id="{B5A11050-F9E8-44BE-A265-2CB5C6978A7D}"/>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9525"/>
            <a:ext cx="10287000" cy="6837363"/>
          </a:xfrm>
          <a:prstGeom prst="rect">
            <a:avLst/>
          </a:prstGeom>
        </p:spPr>
      </p:pic>
    </p:spTree>
    <p:extLst>
      <p:ext uri="{BB962C8B-B14F-4D97-AF65-F5344CB8AC3E}">
        <p14:creationId xmlns:p14="http://schemas.microsoft.com/office/powerpoint/2010/main" val="1402667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28">
            <a:extLst>
              <a:ext uri="{FF2B5EF4-FFF2-40B4-BE49-F238E27FC236}">
                <a16:creationId xmlns:a16="http://schemas.microsoft.com/office/drawing/2014/main" id="{081541BE-A70C-4249-8B91-93312D7870CA}"/>
              </a:ext>
            </a:extLst>
          </p:cNvPr>
          <p:cNvPicPr>
            <a:picLocks noGrp="1" noChangeAspect="1"/>
          </p:cNvPicPr>
          <p:nvPr isPhoto="1"/>
        </p:nvPicPr>
        <p:blipFill>
          <a:blip r:embed="rId3">
            <a:extLst>
              <a:ext uri="{BEBA8EAE-BF5A-486C-A8C5-ECC9F3942E4B}">
                <a14:imgProps xmlns:a14="http://schemas.microsoft.com/office/drawing/2010/main">
                  <a14:imgLayer r:embed="rId4">
                    <a14:imgEffect>
                      <a14:saturation sat="66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rot="5400000">
            <a:off x="1712102" y="1140605"/>
            <a:ext cx="6869143" cy="4565648"/>
          </a:xfrm>
          <a:prstGeom prst="rect">
            <a:avLst/>
          </a:prstGeom>
        </p:spPr>
      </p:pic>
    </p:spTree>
    <p:extLst>
      <p:ext uri="{BB962C8B-B14F-4D97-AF65-F5344CB8AC3E}">
        <p14:creationId xmlns:p14="http://schemas.microsoft.com/office/powerpoint/2010/main" val="2747175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2">
            <a:extLst>
              <a:ext uri="{FF2B5EF4-FFF2-40B4-BE49-F238E27FC236}">
                <a16:creationId xmlns:a16="http://schemas.microsoft.com/office/drawing/2014/main" id="{9289A320-807C-4399-9983-B65E0FAFA91A}"/>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9525"/>
            <a:ext cx="10287000" cy="6837363"/>
          </a:xfrm>
          <a:prstGeom prst="rect">
            <a:avLst/>
          </a:prstGeom>
        </p:spPr>
      </p:pic>
    </p:spTree>
    <p:extLst>
      <p:ext uri="{BB962C8B-B14F-4D97-AF65-F5344CB8AC3E}">
        <p14:creationId xmlns:p14="http://schemas.microsoft.com/office/powerpoint/2010/main" val="22165704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29">
            <a:extLst>
              <a:ext uri="{FF2B5EF4-FFF2-40B4-BE49-F238E27FC236}">
                <a16:creationId xmlns:a16="http://schemas.microsoft.com/office/drawing/2014/main" id="{E0C67C61-9856-4A47-AA11-A81E881EC64B}"/>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712102" y="1140605"/>
            <a:ext cx="6869143" cy="4565648"/>
          </a:xfrm>
          <a:prstGeom prst="rect">
            <a:avLst/>
          </a:prstGeom>
        </p:spPr>
      </p:pic>
    </p:spTree>
    <p:extLst>
      <p:ext uri="{BB962C8B-B14F-4D97-AF65-F5344CB8AC3E}">
        <p14:creationId xmlns:p14="http://schemas.microsoft.com/office/powerpoint/2010/main" val="13614977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30">
            <a:extLst>
              <a:ext uri="{FF2B5EF4-FFF2-40B4-BE49-F238E27FC236}">
                <a16:creationId xmlns:a16="http://schemas.microsoft.com/office/drawing/2014/main" id="{FDF5D609-CA87-4E76-8D7A-55E0314F23F8}"/>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712102" y="1140605"/>
            <a:ext cx="6869143" cy="4565648"/>
          </a:xfrm>
          <a:prstGeom prst="rect">
            <a:avLst/>
          </a:prstGeom>
        </p:spPr>
      </p:pic>
    </p:spTree>
    <p:extLst>
      <p:ext uri="{BB962C8B-B14F-4D97-AF65-F5344CB8AC3E}">
        <p14:creationId xmlns:p14="http://schemas.microsoft.com/office/powerpoint/2010/main" val="33510871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31">
            <a:extLst>
              <a:ext uri="{FF2B5EF4-FFF2-40B4-BE49-F238E27FC236}">
                <a16:creationId xmlns:a16="http://schemas.microsoft.com/office/drawing/2014/main" id="{D3825390-C514-4809-A6E2-E0C4F8ECE818}"/>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12700"/>
            <a:ext cx="10287000" cy="6832600"/>
          </a:xfrm>
          <a:prstGeom prst="rect">
            <a:avLst/>
          </a:prstGeom>
        </p:spPr>
      </p:pic>
    </p:spTree>
    <p:extLst>
      <p:ext uri="{BB962C8B-B14F-4D97-AF65-F5344CB8AC3E}">
        <p14:creationId xmlns:p14="http://schemas.microsoft.com/office/powerpoint/2010/main" val="21683804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32">
            <a:extLst>
              <a:ext uri="{FF2B5EF4-FFF2-40B4-BE49-F238E27FC236}">
                <a16:creationId xmlns:a16="http://schemas.microsoft.com/office/drawing/2014/main" id="{4FC453B4-5655-48FF-87D6-BCF88C157B45}"/>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711019" y="1139522"/>
            <a:ext cx="6875543" cy="4561414"/>
          </a:xfrm>
          <a:prstGeom prst="rect">
            <a:avLst/>
          </a:prstGeom>
        </p:spPr>
      </p:pic>
    </p:spTree>
    <p:extLst>
      <p:ext uri="{BB962C8B-B14F-4D97-AF65-F5344CB8AC3E}">
        <p14:creationId xmlns:p14="http://schemas.microsoft.com/office/powerpoint/2010/main" val="34818920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33">
            <a:extLst>
              <a:ext uri="{FF2B5EF4-FFF2-40B4-BE49-F238E27FC236}">
                <a16:creationId xmlns:a16="http://schemas.microsoft.com/office/drawing/2014/main" id="{AF9D8239-B2CE-44EF-9D91-E48D770B95B4}"/>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711019" y="1139522"/>
            <a:ext cx="6875543" cy="4561414"/>
          </a:xfrm>
          <a:prstGeom prst="rect">
            <a:avLst/>
          </a:prstGeom>
        </p:spPr>
      </p:pic>
    </p:spTree>
    <p:extLst>
      <p:ext uri="{BB962C8B-B14F-4D97-AF65-F5344CB8AC3E}">
        <p14:creationId xmlns:p14="http://schemas.microsoft.com/office/powerpoint/2010/main" val="32751253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34">
            <a:extLst>
              <a:ext uri="{FF2B5EF4-FFF2-40B4-BE49-F238E27FC236}">
                <a16:creationId xmlns:a16="http://schemas.microsoft.com/office/drawing/2014/main" id="{4CD7125B-67C0-439A-A7AE-C0612763EDD9}"/>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9525"/>
            <a:ext cx="10287000" cy="6837363"/>
          </a:xfrm>
          <a:prstGeom prst="rect">
            <a:avLst/>
          </a:prstGeom>
        </p:spPr>
      </p:pic>
    </p:spTree>
    <p:extLst>
      <p:ext uri="{BB962C8B-B14F-4D97-AF65-F5344CB8AC3E}">
        <p14:creationId xmlns:p14="http://schemas.microsoft.com/office/powerpoint/2010/main" val="18525774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35">
            <a:extLst>
              <a:ext uri="{FF2B5EF4-FFF2-40B4-BE49-F238E27FC236}">
                <a16:creationId xmlns:a16="http://schemas.microsoft.com/office/drawing/2014/main" id="{57DFE1A9-2339-40B5-BFBC-6ABAC74A6334}"/>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704150" y="1142207"/>
            <a:ext cx="6878698" cy="4571999"/>
          </a:xfrm>
          <a:prstGeom prst="rect">
            <a:avLst/>
          </a:prstGeom>
        </p:spPr>
      </p:pic>
    </p:spTree>
    <p:extLst>
      <p:ext uri="{BB962C8B-B14F-4D97-AF65-F5344CB8AC3E}">
        <p14:creationId xmlns:p14="http://schemas.microsoft.com/office/powerpoint/2010/main" val="9959472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36">
            <a:extLst>
              <a:ext uri="{FF2B5EF4-FFF2-40B4-BE49-F238E27FC236}">
                <a16:creationId xmlns:a16="http://schemas.microsoft.com/office/drawing/2014/main" id="{AA4F3C1E-0027-45CA-8E6F-8A359C9B9FBA}"/>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14288"/>
            <a:ext cx="10287000" cy="6827837"/>
          </a:xfrm>
          <a:prstGeom prst="rect">
            <a:avLst/>
          </a:prstGeom>
        </p:spPr>
      </p:pic>
    </p:spTree>
    <p:extLst>
      <p:ext uri="{BB962C8B-B14F-4D97-AF65-F5344CB8AC3E}">
        <p14:creationId xmlns:p14="http://schemas.microsoft.com/office/powerpoint/2010/main" val="21071059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37">
            <a:extLst>
              <a:ext uri="{FF2B5EF4-FFF2-40B4-BE49-F238E27FC236}">
                <a16:creationId xmlns:a16="http://schemas.microsoft.com/office/drawing/2014/main" id="{1A0B4055-51FB-4BA0-AE65-EF056E8EF9FA}"/>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15875"/>
            <a:ext cx="10287000" cy="6824663"/>
          </a:xfrm>
          <a:prstGeom prst="rect">
            <a:avLst/>
          </a:prstGeom>
        </p:spPr>
      </p:pic>
    </p:spTree>
    <p:extLst>
      <p:ext uri="{BB962C8B-B14F-4D97-AF65-F5344CB8AC3E}">
        <p14:creationId xmlns:p14="http://schemas.microsoft.com/office/powerpoint/2010/main" val="31224498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38">
            <a:extLst>
              <a:ext uri="{FF2B5EF4-FFF2-40B4-BE49-F238E27FC236}">
                <a16:creationId xmlns:a16="http://schemas.microsoft.com/office/drawing/2014/main" id="{4CFBB20C-3703-40AA-9F3F-615411829E81}"/>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12700"/>
            <a:ext cx="10287000" cy="6832600"/>
          </a:xfrm>
          <a:prstGeom prst="rect">
            <a:avLst/>
          </a:prstGeom>
        </p:spPr>
      </p:pic>
    </p:spTree>
    <p:extLst>
      <p:ext uri="{BB962C8B-B14F-4D97-AF65-F5344CB8AC3E}">
        <p14:creationId xmlns:p14="http://schemas.microsoft.com/office/powerpoint/2010/main" val="1378659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3">
            <a:extLst>
              <a:ext uri="{FF2B5EF4-FFF2-40B4-BE49-F238E27FC236}">
                <a16:creationId xmlns:a16="http://schemas.microsoft.com/office/drawing/2014/main" id="{86857561-6DF0-4009-B7CC-F3BEC590264F}"/>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20638"/>
            <a:ext cx="10287000" cy="6815137"/>
          </a:xfrm>
          <a:prstGeom prst="rect">
            <a:avLst/>
          </a:prstGeom>
        </p:spPr>
      </p:pic>
    </p:spTree>
    <p:extLst>
      <p:ext uri="{BB962C8B-B14F-4D97-AF65-F5344CB8AC3E}">
        <p14:creationId xmlns:p14="http://schemas.microsoft.com/office/powerpoint/2010/main" val="20385279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39">
            <a:extLst>
              <a:ext uri="{FF2B5EF4-FFF2-40B4-BE49-F238E27FC236}">
                <a16:creationId xmlns:a16="http://schemas.microsoft.com/office/drawing/2014/main" id="{D9C9575A-81EC-4799-A068-CFA46BA679A9}"/>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9525"/>
            <a:ext cx="10287000" cy="6837363"/>
          </a:xfrm>
          <a:prstGeom prst="rect">
            <a:avLst/>
          </a:prstGeom>
        </p:spPr>
      </p:pic>
    </p:spTree>
    <p:extLst>
      <p:ext uri="{BB962C8B-B14F-4D97-AF65-F5344CB8AC3E}">
        <p14:creationId xmlns:p14="http://schemas.microsoft.com/office/powerpoint/2010/main" val="40037802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40">
            <a:extLst>
              <a:ext uri="{FF2B5EF4-FFF2-40B4-BE49-F238E27FC236}">
                <a16:creationId xmlns:a16="http://schemas.microsoft.com/office/drawing/2014/main" id="{A82E9FD3-94A5-4A48-89DE-5D49C281AEA9}"/>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712372" y="1140875"/>
            <a:ext cx="6867548" cy="4566707"/>
          </a:xfrm>
          <a:prstGeom prst="rect">
            <a:avLst/>
          </a:prstGeom>
        </p:spPr>
      </p:pic>
    </p:spTree>
    <p:extLst>
      <p:ext uri="{BB962C8B-B14F-4D97-AF65-F5344CB8AC3E}">
        <p14:creationId xmlns:p14="http://schemas.microsoft.com/office/powerpoint/2010/main" val="39116801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41">
            <a:extLst>
              <a:ext uri="{FF2B5EF4-FFF2-40B4-BE49-F238E27FC236}">
                <a16:creationId xmlns:a16="http://schemas.microsoft.com/office/drawing/2014/main" id="{4C9C35DD-66F6-42FA-A89E-13F18C76D60A}"/>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712102" y="1140605"/>
            <a:ext cx="6869143" cy="4565648"/>
          </a:xfrm>
          <a:prstGeom prst="rect">
            <a:avLst/>
          </a:prstGeom>
        </p:spPr>
      </p:pic>
    </p:spTree>
    <p:extLst>
      <p:ext uri="{BB962C8B-B14F-4D97-AF65-F5344CB8AC3E}">
        <p14:creationId xmlns:p14="http://schemas.microsoft.com/office/powerpoint/2010/main" val="25462459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42">
            <a:extLst>
              <a:ext uri="{FF2B5EF4-FFF2-40B4-BE49-F238E27FC236}">
                <a16:creationId xmlns:a16="http://schemas.microsoft.com/office/drawing/2014/main" id="{A497D8F7-8F81-4963-99B1-430E63579298}"/>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703894" y="1153609"/>
            <a:ext cx="6870746" cy="4563533"/>
          </a:xfrm>
          <a:prstGeom prst="rect">
            <a:avLst/>
          </a:prstGeom>
        </p:spPr>
      </p:pic>
    </p:spTree>
    <p:extLst>
      <p:ext uri="{BB962C8B-B14F-4D97-AF65-F5344CB8AC3E}">
        <p14:creationId xmlns:p14="http://schemas.microsoft.com/office/powerpoint/2010/main" val="24360711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43">
            <a:extLst>
              <a:ext uri="{FF2B5EF4-FFF2-40B4-BE49-F238E27FC236}">
                <a16:creationId xmlns:a16="http://schemas.microsoft.com/office/drawing/2014/main" id="{47983E19-F82D-4AB0-AA65-FFB1625DDB0A}"/>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7938"/>
            <a:ext cx="10287000" cy="6840537"/>
          </a:xfrm>
          <a:prstGeom prst="rect">
            <a:avLst/>
          </a:prstGeom>
        </p:spPr>
      </p:pic>
    </p:spTree>
    <p:extLst>
      <p:ext uri="{BB962C8B-B14F-4D97-AF65-F5344CB8AC3E}">
        <p14:creationId xmlns:p14="http://schemas.microsoft.com/office/powerpoint/2010/main" val="1501155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44">
            <a:extLst>
              <a:ext uri="{FF2B5EF4-FFF2-40B4-BE49-F238E27FC236}">
                <a16:creationId xmlns:a16="http://schemas.microsoft.com/office/drawing/2014/main" id="{9D9A141E-0458-4312-8AFF-34032B93BCA0}"/>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713972" y="1148823"/>
            <a:ext cx="6857998" cy="4560357"/>
          </a:xfrm>
          <a:prstGeom prst="rect">
            <a:avLst/>
          </a:prstGeom>
        </p:spPr>
      </p:pic>
    </p:spTree>
    <p:extLst>
      <p:ext uri="{BB962C8B-B14F-4D97-AF65-F5344CB8AC3E}">
        <p14:creationId xmlns:p14="http://schemas.microsoft.com/office/powerpoint/2010/main" val="39587278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45">
            <a:extLst>
              <a:ext uri="{FF2B5EF4-FFF2-40B4-BE49-F238E27FC236}">
                <a16:creationId xmlns:a16="http://schemas.microsoft.com/office/drawing/2014/main" id="{A53E59CB-7C87-4EC6-9180-51B1C7A7CA14}"/>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713972" y="1148823"/>
            <a:ext cx="6857998" cy="4560357"/>
          </a:xfrm>
          <a:prstGeom prst="rect">
            <a:avLst/>
          </a:prstGeom>
        </p:spPr>
      </p:pic>
    </p:spTree>
    <p:extLst>
      <p:ext uri="{BB962C8B-B14F-4D97-AF65-F5344CB8AC3E}">
        <p14:creationId xmlns:p14="http://schemas.microsoft.com/office/powerpoint/2010/main" val="42783915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47">
            <a:extLst>
              <a:ext uri="{FF2B5EF4-FFF2-40B4-BE49-F238E27FC236}">
                <a16:creationId xmlns:a16="http://schemas.microsoft.com/office/drawing/2014/main" id="{D49E600B-9E17-4A14-AAA7-003039307278}"/>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711019" y="1139522"/>
            <a:ext cx="6875543" cy="4561414"/>
          </a:xfrm>
          <a:prstGeom prst="rect">
            <a:avLst/>
          </a:prstGeom>
        </p:spPr>
      </p:pic>
    </p:spTree>
    <p:extLst>
      <p:ext uri="{BB962C8B-B14F-4D97-AF65-F5344CB8AC3E}">
        <p14:creationId xmlns:p14="http://schemas.microsoft.com/office/powerpoint/2010/main" val="21699858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48">
            <a:extLst>
              <a:ext uri="{FF2B5EF4-FFF2-40B4-BE49-F238E27FC236}">
                <a16:creationId xmlns:a16="http://schemas.microsoft.com/office/drawing/2014/main" id="{00B0C3C4-4138-4A06-B42F-8E1B437B2632}"/>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712372" y="1140875"/>
            <a:ext cx="6867548" cy="4566707"/>
          </a:xfrm>
          <a:prstGeom prst="rect">
            <a:avLst/>
          </a:prstGeom>
        </p:spPr>
      </p:pic>
    </p:spTree>
    <p:extLst>
      <p:ext uri="{BB962C8B-B14F-4D97-AF65-F5344CB8AC3E}">
        <p14:creationId xmlns:p14="http://schemas.microsoft.com/office/powerpoint/2010/main" val="17449194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49">
            <a:extLst>
              <a:ext uri="{FF2B5EF4-FFF2-40B4-BE49-F238E27FC236}">
                <a16:creationId xmlns:a16="http://schemas.microsoft.com/office/drawing/2014/main" id="{3B47475A-43E8-4038-BB0F-C4F0A26F87CC}"/>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712359" y="1140862"/>
            <a:ext cx="6870748" cy="4563534"/>
          </a:xfrm>
          <a:prstGeom prst="rect">
            <a:avLst/>
          </a:prstGeom>
        </p:spPr>
      </p:pic>
    </p:spTree>
    <p:extLst>
      <p:ext uri="{BB962C8B-B14F-4D97-AF65-F5344CB8AC3E}">
        <p14:creationId xmlns:p14="http://schemas.microsoft.com/office/powerpoint/2010/main" val="1780094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4">
            <a:extLst>
              <a:ext uri="{FF2B5EF4-FFF2-40B4-BE49-F238E27FC236}">
                <a16:creationId xmlns:a16="http://schemas.microsoft.com/office/drawing/2014/main" id="{9C7E98DA-22AD-4D6F-B30C-4ACFDAB05C45}"/>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12700"/>
            <a:ext cx="10287000" cy="6832600"/>
          </a:xfrm>
          <a:prstGeom prst="rect">
            <a:avLst/>
          </a:prstGeom>
        </p:spPr>
      </p:pic>
    </p:spTree>
    <p:extLst>
      <p:ext uri="{BB962C8B-B14F-4D97-AF65-F5344CB8AC3E}">
        <p14:creationId xmlns:p14="http://schemas.microsoft.com/office/powerpoint/2010/main" val="26131067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50">
            <a:extLst>
              <a:ext uri="{FF2B5EF4-FFF2-40B4-BE49-F238E27FC236}">
                <a16:creationId xmlns:a16="http://schemas.microsoft.com/office/drawing/2014/main" id="{08F14020-86FF-4B11-A8C1-AE0E09F94F5F}"/>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12700"/>
            <a:ext cx="10287000" cy="6832600"/>
          </a:xfrm>
          <a:prstGeom prst="rect">
            <a:avLst/>
          </a:prstGeom>
        </p:spPr>
      </p:pic>
    </p:spTree>
    <p:extLst>
      <p:ext uri="{BB962C8B-B14F-4D97-AF65-F5344CB8AC3E}">
        <p14:creationId xmlns:p14="http://schemas.microsoft.com/office/powerpoint/2010/main" val="2204992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51">
            <a:extLst>
              <a:ext uri="{FF2B5EF4-FFF2-40B4-BE49-F238E27FC236}">
                <a16:creationId xmlns:a16="http://schemas.microsoft.com/office/drawing/2014/main" id="{28956588-F57C-4E68-B6F1-D64EE65A2A73}"/>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7938"/>
            <a:ext cx="10287000" cy="6840537"/>
          </a:xfrm>
          <a:prstGeom prst="rect">
            <a:avLst/>
          </a:prstGeom>
        </p:spPr>
      </p:pic>
    </p:spTree>
    <p:extLst>
      <p:ext uri="{BB962C8B-B14F-4D97-AF65-F5344CB8AC3E}">
        <p14:creationId xmlns:p14="http://schemas.microsoft.com/office/powerpoint/2010/main" val="39943447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52">
            <a:extLst>
              <a:ext uri="{FF2B5EF4-FFF2-40B4-BE49-F238E27FC236}">
                <a16:creationId xmlns:a16="http://schemas.microsoft.com/office/drawing/2014/main" id="{583E7369-1372-4F16-B0B5-CF895C8A9F7E}"/>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7938"/>
            <a:ext cx="10287000" cy="6840537"/>
          </a:xfrm>
          <a:prstGeom prst="rect">
            <a:avLst/>
          </a:prstGeom>
        </p:spPr>
      </p:pic>
    </p:spTree>
    <p:extLst>
      <p:ext uri="{BB962C8B-B14F-4D97-AF65-F5344CB8AC3E}">
        <p14:creationId xmlns:p14="http://schemas.microsoft.com/office/powerpoint/2010/main" val="16818242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53">
            <a:extLst>
              <a:ext uri="{FF2B5EF4-FFF2-40B4-BE49-F238E27FC236}">
                <a16:creationId xmlns:a16="http://schemas.microsoft.com/office/drawing/2014/main" id="{08EA11C7-2CE7-4EE0-B3CB-DA1BF6B843A0}"/>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412750" y="0"/>
            <a:ext cx="9461500" cy="6858000"/>
          </a:xfrm>
          <a:prstGeom prst="rect">
            <a:avLst/>
          </a:prstGeom>
        </p:spPr>
      </p:pic>
    </p:spTree>
    <p:extLst>
      <p:ext uri="{BB962C8B-B14F-4D97-AF65-F5344CB8AC3E}">
        <p14:creationId xmlns:p14="http://schemas.microsoft.com/office/powerpoint/2010/main" val="36099550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54">
            <a:extLst>
              <a:ext uri="{FF2B5EF4-FFF2-40B4-BE49-F238E27FC236}">
                <a16:creationId xmlns:a16="http://schemas.microsoft.com/office/drawing/2014/main" id="{11350160-B9B9-456A-9AF5-E2B5D01A7761}"/>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714497" y="1144588"/>
            <a:ext cx="6858002" cy="4568826"/>
          </a:xfrm>
          <a:prstGeom prst="rect">
            <a:avLst/>
          </a:prstGeom>
        </p:spPr>
      </p:pic>
    </p:spTree>
    <p:extLst>
      <p:ext uri="{BB962C8B-B14F-4D97-AF65-F5344CB8AC3E}">
        <p14:creationId xmlns:p14="http://schemas.microsoft.com/office/powerpoint/2010/main" val="42258303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55">
            <a:extLst>
              <a:ext uri="{FF2B5EF4-FFF2-40B4-BE49-F238E27FC236}">
                <a16:creationId xmlns:a16="http://schemas.microsoft.com/office/drawing/2014/main" id="{45A8A1E6-A38A-4779-A2F9-CFC0DFC6926F}"/>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14288"/>
            <a:ext cx="10287000" cy="6827837"/>
          </a:xfrm>
          <a:prstGeom prst="rect">
            <a:avLst/>
          </a:prstGeom>
        </p:spPr>
      </p:pic>
    </p:spTree>
    <p:extLst>
      <p:ext uri="{BB962C8B-B14F-4D97-AF65-F5344CB8AC3E}">
        <p14:creationId xmlns:p14="http://schemas.microsoft.com/office/powerpoint/2010/main" val="2411114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56">
            <a:extLst>
              <a:ext uri="{FF2B5EF4-FFF2-40B4-BE49-F238E27FC236}">
                <a16:creationId xmlns:a16="http://schemas.microsoft.com/office/drawing/2014/main" id="{F7CE0F82-6EC6-4B34-94BD-F930398A1AC1}"/>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6350"/>
            <a:ext cx="10287000" cy="6845300"/>
          </a:xfrm>
          <a:prstGeom prst="rect">
            <a:avLst/>
          </a:prstGeom>
        </p:spPr>
      </p:pic>
    </p:spTree>
    <p:extLst>
      <p:ext uri="{BB962C8B-B14F-4D97-AF65-F5344CB8AC3E}">
        <p14:creationId xmlns:p14="http://schemas.microsoft.com/office/powerpoint/2010/main" val="5381670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57">
            <a:extLst>
              <a:ext uri="{FF2B5EF4-FFF2-40B4-BE49-F238E27FC236}">
                <a16:creationId xmlns:a16="http://schemas.microsoft.com/office/drawing/2014/main" id="{D63F948A-F6CC-452F-B0A8-B4B941752E5D}"/>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9525"/>
            <a:ext cx="10287000" cy="6837363"/>
          </a:xfrm>
          <a:prstGeom prst="rect">
            <a:avLst/>
          </a:prstGeom>
        </p:spPr>
      </p:pic>
    </p:spTree>
    <p:extLst>
      <p:ext uri="{BB962C8B-B14F-4D97-AF65-F5344CB8AC3E}">
        <p14:creationId xmlns:p14="http://schemas.microsoft.com/office/powerpoint/2010/main" val="7744542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58">
            <a:extLst>
              <a:ext uri="{FF2B5EF4-FFF2-40B4-BE49-F238E27FC236}">
                <a16:creationId xmlns:a16="http://schemas.microsoft.com/office/drawing/2014/main" id="{3AC4CE0B-2C4B-4F63-A896-79AC92BDD807}"/>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14288"/>
            <a:ext cx="10287000" cy="6827837"/>
          </a:xfrm>
          <a:prstGeom prst="rect">
            <a:avLst/>
          </a:prstGeom>
        </p:spPr>
      </p:pic>
    </p:spTree>
    <p:extLst>
      <p:ext uri="{BB962C8B-B14F-4D97-AF65-F5344CB8AC3E}">
        <p14:creationId xmlns:p14="http://schemas.microsoft.com/office/powerpoint/2010/main" val="31852437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59">
            <a:extLst>
              <a:ext uri="{FF2B5EF4-FFF2-40B4-BE49-F238E27FC236}">
                <a16:creationId xmlns:a16="http://schemas.microsoft.com/office/drawing/2014/main" id="{B3316574-503D-4C90-9ED4-589E04942B3F}"/>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9525"/>
            <a:ext cx="10287000" cy="6837363"/>
          </a:xfrm>
          <a:prstGeom prst="rect">
            <a:avLst/>
          </a:prstGeom>
        </p:spPr>
      </p:pic>
    </p:spTree>
    <p:extLst>
      <p:ext uri="{BB962C8B-B14F-4D97-AF65-F5344CB8AC3E}">
        <p14:creationId xmlns:p14="http://schemas.microsoft.com/office/powerpoint/2010/main" val="2220272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5">
            <a:extLst>
              <a:ext uri="{FF2B5EF4-FFF2-40B4-BE49-F238E27FC236}">
                <a16:creationId xmlns:a16="http://schemas.microsoft.com/office/drawing/2014/main" id="{A8DAD4EB-EAD2-43E5-99A3-0513193C6555}"/>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15875"/>
            <a:ext cx="10287000" cy="6824663"/>
          </a:xfrm>
          <a:prstGeom prst="rect">
            <a:avLst/>
          </a:prstGeom>
        </p:spPr>
      </p:pic>
    </p:spTree>
    <p:extLst>
      <p:ext uri="{BB962C8B-B14F-4D97-AF65-F5344CB8AC3E}">
        <p14:creationId xmlns:p14="http://schemas.microsoft.com/office/powerpoint/2010/main" val="24677093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60">
            <a:extLst>
              <a:ext uri="{FF2B5EF4-FFF2-40B4-BE49-F238E27FC236}">
                <a16:creationId xmlns:a16="http://schemas.microsoft.com/office/drawing/2014/main" id="{2FDD0E71-91EB-4203-A3E3-EE345AF40074}"/>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7938"/>
            <a:ext cx="10287000" cy="6840537"/>
          </a:xfrm>
          <a:prstGeom prst="rect">
            <a:avLst/>
          </a:prstGeom>
        </p:spPr>
      </p:pic>
    </p:spTree>
    <p:extLst>
      <p:ext uri="{BB962C8B-B14F-4D97-AF65-F5344CB8AC3E}">
        <p14:creationId xmlns:p14="http://schemas.microsoft.com/office/powerpoint/2010/main" val="14196264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61">
            <a:extLst>
              <a:ext uri="{FF2B5EF4-FFF2-40B4-BE49-F238E27FC236}">
                <a16:creationId xmlns:a16="http://schemas.microsoft.com/office/drawing/2014/main" id="{012DFA4D-3F93-4ADC-B938-8BAB57666DCF}"/>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15875"/>
            <a:ext cx="10287000" cy="6824663"/>
          </a:xfrm>
          <a:prstGeom prst="rect">
            <a:avLst/>
          </a:prstGeom>
        </p:spPr>
      </p:pic>
    </p:spTree>
    <p:extLst>
      <p:ext uri="{BB962C8B-B14F-4D97-AF65-F5344CB8AC3E}">
        <p14:creationId xmlns:p14="http://schemas.microsoft.com/office/powerpoint/2010/main" val="32324520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62">
            <a:extLst>
              <a:ext uri="{FF2B5EF4-FFF2-40B4-BE49-F238E27FC236}">
                <a16:creationId xmlns:a16="http://schemas.microsoft.com/office/drawing/2014/main" id="{33C618A2-C303-46FA-9480-55F97398C22E}"/>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412750" y="0"/>
            <a:ext cx="9461500" cy="6858000"/>
          </a:xfrm>
          <a:prstGeom prst="rect">
            <a:avLst/>
          </a:prstGeom>
        </p:spPr>
      </p:pic>
    </p:spTree>
    <p:extLst>
      <p:ext uri="{BB962C8B-B14F-4D97-AF65-F5344CB8AC3E}">
        <p14:creationId xmlns:p14="http://schemas.microsoft.com/office/powerpoint/2010/main" val="15473512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64">
            <a:extLst>
              <a:ext uri="{FF2B5EF4-FFF2-40B4-BE49-F238E27FC236}">
                <a16:creationId xmlns:a16="http://schemas.microsoft.com/office/drawing/2014/main" id="{F81AE8B9-C443-4C57-AFA7-CF21F0467724}"/>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7938"/>
            <a:ext cx="10287000" cy="6840537"/>
          </a:xfrm>
          <a:prstGeom prst="rect">
            <a:avLst/>
          </a:prstGeom>
        </p:spPr>
      </p:pic>
    </p:spTree>
    <p:extLst>
      <p:ext uri="{BB962C8B-B14F-4D97-AF65-F5344CB8AC3E}">
        <p14:creationId xmlns:p14="http://schemas.microsoft.com/office/powerpoint/2010/main" val="17368703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65">
            <a:extLst>
              <a:ext uri="{FF2B5EF4-FFF2-40B4-BE49-F238E27FC236}">
                <a16:creationId xmlns:a16="http://schemas.microsoft.com/office/drawing/2014/main" id="{82081CA6-4B7C-4BB1-9DE4-BCA9ABF7D2AC}"/>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6350"/>
            <a:ext cx="10287000" cy="6845300"/>
          </a:xfrm>
          <a:prstGeom prst="rect">
            <a:avLst/>
          </a:prstGeom>
        </p:spPr>
      </p:pic>
    </p:spTree>
    <p:extLst>
      <p:ext uri="{BB962C8B-B14F-4D97-AF65-F5344CB8AC3E}">
        <p14:creationId xmlns:p14="http://schemas.microsoft.com/office/powerpoint/2010/main" val="40244637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66">
            <a:extLst>
              <a:ext uri="{FF2B5EF4-FFF2-40B4-BE49-F238E27FC236}">
                <a16:creationId xmlns:a16="http://schemas.microsoft.com/office/drawing/2014/main" id="{23CEFC3F-5BA5-4744-91F7-3DAC4375BC01}"/>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7938"/>
            <a:ext cx="10287000" cy="6840537"/>
          </a:xfrm>
          <a:prstGeom prst="rect">
            <a:avLst/>
          </a:prstGeom>
        </p:spPr>
      </p:pic>
    </p:spTree>
    <p:extLst>
      <p:ext uri="{BB962C8B-B14F-4D97-AF65-F5344CB8AC3E}">
        <p14:creationId xmlns:p14="http://schemas.microsoft.com/office/powerpoint/2010/main" val="29613270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AB88130C-54ED-4A26-BDEA-2B0F5B5B72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3162" y="5257800"/>
            <a:ext cx="2542947" cy="1325997"/>
          </a:xfrm>
          <a:prstGeom prst="rect">
            <a:avLst/>
          </a:prstGeom>
        </p:spPr>
      </p:pic>
      <p:sp>
        <p:nvSpPr>
          <p:cNvPr id="6" name="TextBox 5">
            <a:extLst>
              <a:ext uri="{FF2B5EF4-FFF2-40B4-BE49-F238E27FC236}">
                <a16:creationId xmlns:a16="http://schemas.microsoft.com/office/drawing/2014/main" id="{85BFFBFC-4B70-4412-B727-418DCCFEF08F}"/>
              </a:ext>
            </a:extLst>
          </p:cNvPr>
          <p:cNvSpPr txBox="1"/>
          <p:nvPr/>
        </p:nvSpPr>
        <p:spPr>
          <a:xfrm>
            <a:off x="5218" y="171452"/>
            <a:ext cx="10281782" cy="577485"/>
          </a:xfrm>
          <a:prstGeom prst="rect">
            <a:avLst/>
          </a:prstGeom>
          <a:noFill/>
        </p:spPr>
        <p:txBody>
          <a:bodyPr wrap="square" rtlCol="0">
            <a:spAutoFit/>
          </a:bodyPr>
          <a:lstStyle/>
          <a:p>
            <a:pPr algn="ctr"/>
            <a:r>
              <a:rPr lang="en-US" sz="3150" dirty="0">
                <a:solidFill>
                  <a:srgbClr val="FFFF00"/>
                </a:solidFill>
              </a:rPr>
              <a:t>An NSS Audio-Visual Library Presentation</a:t>
            </a:r>
          </a:p>
        </p:txBody>
      </p:sp>
      <p:sp>
        <p:nvSpPr>
          <p:cNvPr id="7" name="TextBox 6">
            <a:extLst>
              <a:ext uri="{FF2B5EF4-FFF2-40B4-BE49-F238E27FC236}">
                <a16:creationId xmlns:a16="http://schemas.microsoft.com/office/drawing/2014/main" id="{D0EBA6A0-DDD7-4F47-B8D0-7A5D729362A9}"/>
              </a:ext>
            </a:extLst>
          </p:cNvPr>
          <p:cNvSpPr txBox="1"/>
          <p:nvPr/>
        </p:nvSpPr>
        <p:spPr>
          <a:xfrm>
            <a:off x="5260636" y="5261979"/>
            <a:ext cx="2523520" cy="1374024"/>
          </a:xfrm>
          <a:prstGeom prst="rect">
            <a:avLst/>
          </a:prstGeom>
          <a:noFill/>
        </p:spPr>
        <p:txBody>
          <a:bodyPr wrap="none" rtlCol="0">
            <a:spAutoFit/>
          </a:bodyPr>
          <a:lstStyle/>
          <a:p>
            <a:r>
              <a:rPr lang="en-US" sz="1350" dirty="0"/>
              <a:t>National Speleological Society</a:t>
            </a:r>
          </a:p>
          <a:p>
            <a:r>
              <a:rPr lang="en-US" sz="1350" dirty="0"/>
              <a:t>6001 Pulaski Pike</a:t>
            </a:r>
          </a:p>
          <a:p>
            <a:r>
              <a:rPr lang="en-US" sz="1350" dirty="0"/>
              <a:t>Huntsville, AL 35810-1122</a:t>
            </a:r>
          </a:p>
          <a:p>
            <a:r>
              <a:rPr lang="en-US" sz="1350" dirty="0"/>
              <a:t>256- 852-1300</a:t>
            </a:r>
          </a:p>
          <a:p>
            <a:r>
              <a:rPr lang="en-US" sz="1350" dirty="0">
                <a:hlinkClick r:id="rId4">
                  <a:extLst>
                    <a:ext uri="{A12FA001-AC4F-418D-AE19-62706E023703}">
                      <ahyp:hlinkClr xmlns:ahyp="http://schemas.microsoft.com/office/drawing/2018/hyperlinkcolor" val="tx"/>
                    </a:ext>
                  </a:extLst>
                </a:hlinkClick>
              </a:rPr>
              <a:t>nss@caves.org</a:t>
            </a:r>
            <a:endParaRPr lang="en-US" sz="1350" dirty="0"/>
          </a:p>
          <a:p>
            <a:r>
              <a:rPr lang="en-US" sz="1350" dirty="0">
                <a:hlinkClick r:id="rId5">
                  <a:extLst>
                    <a:ext uri="{A12FA001-AC4F-418D-AE19-62706E023703}">
                      <ahyp:hlinkClr xmlns:ahyp="http://schemas.microsoft.com/office/drawing/2018/hyperlinkcolor" val="tx"/>
                    </a:ext>
                  </a:extLst>
                </a:hlinkClick>
              </a:rPr>
              <a:t>https://caves.org</a:t>
            </a:r>
            <a:r>
              <a:rPr lang="en-US" sz="1575" dirty="0">
                <a:hlinkClick r:id="rId5">
                  <a:extLst>
                    <a:ext uri="{A12FA001-AC4F-418D-AE19-62706E023703}">
                      <ahyp:hlinkClr xmlns:ahyp="http://schemas.microsoft.com/office/drawing/2018/hyperlinkcolor" val="tx"/>
                    </a:ext>
                  </a:extLst>
                </a:hlinkClick>
              </a:rPr>
              <a:t>/</a:t>
            </a:r>
            <a:endParaRPr lang="en-US" sz="1575" dirty="0"/>
          </a:p>
        </p:txBody>
      </p:sp>
      <p:sp>
        <p:nvSpPr>
          <p:cNvPr id="8" name="TextBox 7">
            <a:extLst>
              <a:ext uri="{FF2B5EF4-FFF2-40B4-BE49-F238E27FC236}">
                <a16:creationId xmlns:a16="http://schemas.microsoft.com/office/drawing/2014/main" id="{DEA25D03-6401-4069-93FB-712133C10A91}"/>
              </a:ext>
            </a:extLst>
          </p:cNvPr>
          <p:cNvSpPr txBox="1"/>
          <p:nvPr/>
        </p:nvSpPr>
        <p:spPr>
          <a:xfrm>
            <a:off x="-9690" y="1248919"/>
            <a:ext cx="10294454" cy="1015663"/>
          </a:xfrm>
          <a:prstGeom prst="rect">
            <a:avLst/>
          </a:prstGeom>
          <a:noFill/>
        </p:spPr>
        <p:txBody>
          <a:bodyPr wrap="square" rtlCol="0">
            <a:spAutoFit/>
          </a:bodyPr>
          <a:lstStyle/>
          <a:p>
            <a:pPr algn="ctr"/>
            <a:r>
              <a:rPr lang="en-US" sz="3600" dirty="0"/>
              <a:t>Locomotive Breath Cave, VA</a:t>
            </a:r>
          </a:p>
          <a:p>
            <a:pPr algn="ctr"/>
            <a:r>
              <a:rPr lang="en-US" sz="2400" dirty="0"/>
              <a:t>By Paul and Lee Stevens</a:t>
            </a:r>
          </a:p>
        </p:txBody>
      </p:sp>
      <p:sp>
        <p:nvSpPr>
          <p:cNvPr id="9" name="TextBox 8">
            <a:extLst>
              <a:ext uri="{FF2B5EF4-FFF2-40B4-BE49-F238E27FC236}">
                <a16:creationId xmlns:a16="http://schemas.microsoft.com/office/drawing/2014/main" id="{50E83C7E-9A5B-433C-9BC8-81C1AE7A78BE}"/>
              </a:ext>
            </a:extLst>
          </p:cNvPr>
          <p:cNvSpPr txBox="1"/>
          <p:nvPr/>
        </p:nvSpPr>
        <p:spPr>
          <a:xfrm>
            <a:off x="2571751" y="3304558"/>
            <a:ext cx="5121753" cy="1483969"/>
          </a:xfrm>
          <a:prstGeom prst="rect">
            <a:avLst/>
          </a:prstGeom>
          <a:noFill/>
        </p:spPr>
        <p:txBody>
          <a:bodyPr wrap="none" rtlCol="0">
            <a:spAutoFit/>
          </a:bodyPr>
          <a:lstStyle/>
          <a:p>
            <a:pPr marL="321480" indent="-321480">
              <a:buFont typeface="Arial" panose="020B0604020202020204" pitchFamily="34" charset="0"/>
              <a:buChar char="•"/>
            </a:pPr>
            <a:r>
              <a:rPr lang="en-US" dirty="0"/>
              <a:t>Original slide program S745</a:t>
            </a:r>
          </a:p>
          <a:p>
            <a:pPr marL="321480" indent="-321480">
              <a:buFont typeface="Arial" panose="020B0604020202020204" pitchFamily="34" charset="0"/>
              <a:buChar char="•"/>
            </a:pPr>
            <a:r>
              <a:rPr lang="en-US" dirty="0"/>
              <a:t>Slides digitized by David Caudle</a:t>
            </a:r>
          </a:p>
          <a:p>
            <a:pPr marL="321480" indent="-321480">
              <a:buFont typeface="Arial" panose="020B0604020202020204" pitchFamily="34" charset="0"/>
              <a:buChar char="•"/>
            </a:pPr>
            <a:r>
              <a:rPr lang="en-US" dirty="0"/>
              <a:t>PowerPoint program created by David Socky</a:t>
            </a:r>
          </a:p>
          <a:p>
            <a:pPr marL="321480" indent="-321480">
              <a:buFont typeface="Arial" panose="020B0604020202020204" pitchFamily="34" charset="0"/>
              <a:buChar char="•"/>
            </a:pPr>
            <a:r>
              <a:rPr lang="en-US" dirty="0"/>
              <a:t>68 slides, with script in presenter notes</a:t>
            </a:r>
          </a:p>
          <a:p>
            <a:pPr marL="321480" indent="-321480">
              <a:buFont typeface="Arial" panose="020B0604020202020204" pitchFamily="34" charset="0"/>
              <a:buChar char="•"/>
            </a:pPr>
            <a:r>
              <a:rPr lang="en-US" dirty="0"/>
              <a:t>PowerPoint created 2/14/2021</a:t>
            </a:r>
          </a:p>
        </p:txBody>
      </p:sp>
      <p:cxnSp>
        <p:nvCxnSpPr>
          <p:cNvPr id="10" name="Straight Connector 9">
            <a:extLst>
              <a:ext uri="{FF2B5EF4-FFF2-40B4-BE49-F238E27FC236}">
                <a16:creationId xmlns:a16="http://schemas.microsoft.com/office/drawing/2014/main" id="{9DA6B873-DC4B-4D52-BC19-1DB09B8B3B41}"/>
              </a:ext>
            </a:extLst>
          </p:cNvPr>
          <p:cNvCxnSpPr/>
          <p:nvPr/>
        </p:nvCxnSpPr>
        <p:spPr>
          <a:xfrm>
            <a:off x="1371601" y="857250"/>
            <a:ext cx="754380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1424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6">
            <a:extLst>
              <a:ext uri="{FF2B5EF4-FFF2-40B4-BE49-F238E27FC236}">
                <a16:creationId xmlns:a16="http://schemas.microsoft.com/office/drawing/2014/main" id="{D65785A1-CC72-478D-A8C6-3E6D3028B7FB}"/>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20638"/>
            <a:ext cx="10287000" cy="6815137"/>
          </a:xfrm>
          <a:prstGeom prst="rect">
            <a:avLst/>
          </a:prstGeom>
        </p:spPr>
      </p:pic>
    </p:spTree>
    <p:extLst>
      <p:ext uri="{BB962C8B-B14F-4D97-AF65-F5344CB8AC3E}">
        <p14:creationId xmlns:p14="http://schemas.microsoft.com/office/powerpoint/2010/main" val="4115101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7">
            <a:extLst>
              <a:ext uri="{FF2B5EF4-FFF2-40B4-BE49-F238E27FC236}">
                <a16:creationId xmlns:a16="http://schemas.microsoft.com/office/drawing/2014/main" id="{45397539-52B0-4572-97C4-C6C0714C4B3E}"/>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714498" y="1151467"/>
            <a:ext cx="6858002" cy="4555068"/>
          </a:xfrm>
          <a:prstGeom prst="rect">
            <a:avLst/>
          </a:prstGeom>
        </p:spPr>
      </p:pic>
    </p:spTree>
    <p:extLst>
      <p:ext uri="{BB962C8B-B14F-4D97-AF65-F5344CB8AC3E}">
        <p14:creationId xmlns:p14="http://schemas.microsoft.com/office/powerpoint/2010/main" val="3768385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comotive Breath Cave  s745-8">
            <a:extLst>
              <a:ext uri="{FF2B5EF4-FFF2-40B4-BE49-F238E27FC236}">
                <a16:creationId xmlns:a16="http://schemas.microsoft.com/office/drawing/2014/main" id="{4B14DF1B-8AD9-49C9-B4F9-E5FFE71BF2D1}"/>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9525"/>
            <a:ext cx="10287000" cy="6837363"/>
          </a:xfrm>
          <a:prstGeom prst="rect">
            <a:avLst/>
          </a:prstGeom>
        </p:spPr>
      </p:pic>
    </p:spTree>
    <p:extLst>
      <p:ext uri="{BB962C8B-B14F-4D97-AF65-F5344CB8AC3E}">
        <p14:creationId xmlns:p14="http://schemas.microsoft.com/office/powerpoint/2010/main" val="41478875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2534</TotalTime>
  <Words>850</Words>
  <Application>Microsoft Office PowerPoint</Application>
  <PresentationFormat>35mm Slides</PresentationFormat>
  <Paragraphs>150</Paragraphs>
  <Slides>66</Slides>
  <Notes>65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66</vt:i4>
      </vt:variant>
    </vt:vector>
  </HeadingPairs>
  <TitlesOfParts>
    <vt:vector size="70" baseType="lpstr">
      <vt:lpstr>Arial</vt:lpstr>
      <vt:lpstr>Arial Black</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NSS  Webinar Series</dc:title>
  <dc:creator>Jason</dc:creator>
  <cp:lastModifiedBy>David Socky</cp:lastModifiedBy>
  <cp:revision>166</cp:revision>
  <dcterms:created xsi:type="dcterms:W3CDTF">2012-12-11T04:58:37Z</dcterms:created>
  <dcterms:modified xsi:type="dcterms:W3CDTF">2021-02-15T05:00:39Z</dcterms:modified>
</cp:coreProperties>
</file>